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0" r:id="rId27"/>
    <p:sldId id="281" r:id="rId28"/>
    <p:sldId id="284" r:id="rId29"/>
    <p:sldId id="283" r:id="rId30"/>
    <p:sldId id="285" r:id="rId31"/>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3366FF"/>
    <a:srgbClr val="000058"/>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5" autoAdjust="0"/>
    <p:restoredTop sz="94652" autoAdjust="0"/>
  </p:normalViewPr>
  <p:slideViewPr>
    <p:cSldViewPr>
      <p:cViewPr varScale="1">
        <p:scale>
          <a:sx n="106" d="100"/>
          <a:sy n="106" d="100"/>
        </p:scale>
        <p:origin x="13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4EF7FC-5E5A-4AD3-87FB-B187147A30FD}" type="slidenum">
              <a:rPr lang="es-ES" altLang="en-US"/>
              <a:pPr>
                <a:defRPr/>
              </a:pPr>
              <a:t>‹#›</a:t>
            </a:fld>
            <a:endParaRPr lang="es-ES" altLang="en-US" dirty="0"/>
          </a:p>
        </p:txBody>
      </p:sp>
    </p:spTree>
    <p:extLst>
      <p:ext uri="{BB962C8B-B14F-4D97-AF65-F5344CB8AC3E}">
        <p14:creationId xmlns:p14="http://schemas.microsoft.com/office/powerpoint/2010/main" val="112782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F490CF-3D27-4D07-B137-42698B05401E}" type="slidenum">
              <a:rPr lang="es-ES" altLang="en-US"/>
              <a:pPr>
                <a:defRPr/>
              </a:pPr>
              <a:t>‹#›</a:t>
            </a:fld>
            <a:endParaRPr lang="es-ES" altLang="en-US" dirty="0"/>
          </a:p>
        </p:txBody>
      </p:sp>
    </p:spTree>
    <p:extLst>
      <p:ext uri="{BB962C8B-B14F-4D97-AF65-F5344CB8AC3E}">
        <p14:creationId xmlns:p14="http://schemas.microsoft.com/office/powerpoint/2010/main" val="13439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0A03924-6720-43B6-9FC4-C849405BB6EE}" type="slidenum">
              <a:rPr lang="es-ES" altLang="en-US"/>
              <a:pPr>
                <a:defRPr/>
              </a:pPr>
              <a:t>‹#›</a:t>
            </a:fld>
            <a:endParaRPr lang="es-ES" altLang="en-US" dirty="0"/>
          </a:p>
        </p:txBody>
      </p:sp>
    </p:spTree>
    <p:extLst>
      <p:ext uri="{BB962C8B-B14F-4D97-AF65-F5344CB8AC3E}">
        <p14:creationId xmlns:p14="http://schemas.microsoft.com/office/powerpoint/2010/main" val="207438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98351E8-0170-462B-949A-A8294489F3CF}" type="slidenum">
              <a:rPr lang="es-ES" altLang="en-US"/>
              <a:pPr>
                <a:defRPr/>
              </a:pPr>
              <a:t>‹#›</a:t>
            </a:fld>
            <a:endParaRPr lang="es-ES" altLang="en-US" dirty="0"/>
          </a:p>
        </p:txBody>
      </p:sp>
    </p:spTree>
    <p:extLst>
      <p:ext uri="{BB962C8B-B14F-4D97-AF65-F5344CB8AC3E}">
        <p14:creationId xmlns:p14="http://schemas.microsoft.com/office/powerpoint/2010/main" val="269379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208F93-233F-41EA-AFCF-E55127C8C465}" type="slidenum">
              <a:rPr lang="es-ES" altLang="en-US"/>
              <a:pPr>
                <a:defRPr/>
              </a:pPr>
              <a:t>‹#›</a:t>
            </a:fld>
            <a:endParaRPr lang="es-ES" altLang="en-US" dirty="0"/>
          </a:p>
        </p:txBody>
      </p:sp>
    </p:spTree>
    <p:extLst>
      <p:ext uri="{BB962C8B-B14F-4D97-AF65-F5344CB8AC3E}">
        <p14:creationId xmlns:p14="http://schemas.microsoft.com/office/powerpoint/2010/main" val="280710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63E6117-885A-4CDA-A29B-A1C984258E26}" type="slidenum">
              <a:rPr lang="es-ES" altLang="en-US"/>
              <a:pPr>
                <a:defRPr/>
              </a:pPr>
              <a:t>‹#›</a:t>
            </a:fld>
            <a:endParaRPr lang="es-ES" altLang="en-US" dirty="0"/>
          </a:p>
        </p:txBody>
      </p:sp>
    </p:spTree>
    <p:extLst>
      <p:ext uri="{BB962C8B-B14F-4D97-AF65-F5344CB8AC3E}">
        <p14:creationId xmlns:p14="http://schemas.microsoft.com/office/powerpoint/2010/main" val="49503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D82CD5D-721E-4D07-8793-8AB3A652BE49}" type="slidenum">
              <a:rPr lang="es-ES" altLang="en-US"/>
              <a:pPr>
                <a:defRPr/>
              </a:pPr>
              <a:t>‹#›</a:t>
            </a:fld>
            <a:endParaRPr lang="es-ES" altLang="en-US" dirty="0"/>
          </a:p>
        </p:txBody>
      </p:sp>
    </p:spTree>
    <p:extLst>
      <p:ext uri="{BB962C8B-B14F-4D97-AF65-F5344CB8AC3E}">
        <p14:creationId xmlns:p14="http://schemas.microsoft.com/office/powerpoint/2010/main" val="22211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BF1DF48-ABA7-48FF-B457-D3766BD65295}" type="slidenum">
              <a:rPr lang="es-ES" altLang="en-US"/>
              <a:pPr>
                <a:defRPr/>
              </a:pPr>
              <a:t>‹#›</a:t>
            </a:fld>
            <a:endParaRPr lang="es-ES" altLang="en-US" dirty="0"/>
          </a:p>
        </p:txBody>
      </p:sp>
    </p:spTree>
    <p:extLst>
      <p:ext uri="{BB962C8B-B14F-4D97-AF65-F5344CB8AC3E}">
        <p14:creationId xmlns:p14="http://schemas.microsoft.com/office/powerpoint/2010/main" val="12111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86AF729-F1D9-4B34-93EC-846A77CB339B}" type="slidenum">
              <a:rPr lang="es-ES" altLang="en-US"/>
              <a:pPr>
                <a:defRPr/>
              </a:pPr>
              <a:t>‹#›</a:t>
            </a:fld>
            <a:endParaRPr lang="es-ES" altLang="en-US" dirty="0"/>
          </a:p>
        </p:txBody>
      </p:sp>
    </p:spTree>
    <p:extLst>
      <p:ext uri="{BB962C8B-B14F-4D97-AF65-F5344CB8AC3E}">
        <p14:creationId xmlns:p14="http://schemas.microsoft.com/office/powerpoint/2010/main" val="363835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952F6BA-A8F2-4C12-8F58-D52C9CC83E09}" type="slidenum">
              <a:rPr lang="es-ES" altLang="en-US"/>
              <a:pPr>
                <a:defRPr/>
              </a:pPr>
              <a:t>‹#›</a:t>
            </a:fld>
            <a:endParaRPr lang="es-ES" altLang="en-US" dirty="0"/>
          </a:p>
        </p:txBody>
      </p:sp>
    </p:spTree>
    <p:extLst>
      <p:ext uri="{BB962C8B-B14F-4D97-AF65-F5344CB8AC3E}">
        <p14:creationId xmlns:p14="http://schemas.microsoft.com/office/powerpoint/2010/main" val="44565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D553E59-ECCF-497B-BDB4-48DB32030EBE}" type="slidenum">
              <a:rPr lang="es-ES" altLang="en-US"/>
              <a:pPr>
                <a:defRPr/>
              </a:pPr>
              <a:t>‹#›</a:t>
            </a:fld>
            <a:endParaRPr lang="es-ES" altLang="en-US" dirty="0"/>
          </a:p>
        </p:txBody>
      </p:sp>
    </p:spTree>
    <p:extLst>
      <p:ext uri="{BB962C8B-B14F-4D97-AF65-F5344CB8AC3E}">
        <p14:creationId xmlns:p14="http://schemas.microsoft.com/office/powerpoint/2010/main" val="179833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s-E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s-E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7FC8D71-F82F-4616-BE0E-FBD24A70EB2E}" type="slidenum">
              <a:rPr lang="es-ES" altLang="en-US"/>
              <a:pPr>
                <a:defRPr/>
              </a:pPr>
              <a:t>‹#›</a:t>
            </a:fld>
            <a:endParaRPr lang="es-E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323850" y="1412875"/>
            <a:ext cx="6264275" cy="2128838"/>
          </a:xfrm>
          <a:noFill/>
        </p:spPr>
        <p:txBody>
          <a:bodyPr anchor="ctr"/>
          <a:lstStyle/>
          <a:p>
            <a:pPr algn="l" eaLnBrk="1" hangingPunct="1"/>
            <a:r>
              <a:rPr lang="en-US" altLang="en-US" sz="4400" b="1" dirty="0" smtClean="0">
                <a:solidFill>
                  <a:schemeClr val="bg1"/>
                </a:solidFill>
              </a:rPr>
              <a:t>10 Expert Steps for Comfortable Hammock Camping</a:t>
            </a:r>
          </a:p>
        </p:txBody>
      </p:sp>
      <p:sp>
        <p:nvSpPr>
          <p:cNvPr id="2051" name="Rectangle 119"/>
          <p:cNvSpPr>
            <a:spLocks noChangeArrowheads="1"/>
          </p:cNvSpPr>
          <p:nvPr/>
        </p:nvSpPr>
        <p:spPr bwMode="auto">
          <a:xfrm>
            <a:off x="323850" y="3644900"/>
            <a:ext cx="3384550"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UY" altLang="en-US" b="1" dirty="0">
                <a:solidFill>
                  <a:schemeClr val="bg1"/>
                </a:solidFill>
              </a:rPr>
              <a:t>Terry McKibben</a:t>
            </a:r>
          </a:p>
          <a:p>
            <a:pPr eaLnBrk="1" hangingPunct="1"/>
            <a:r>
              <a:rPr lang="es-UY" altLang="en-US" b="1" dirty="0">
                <a:solidFill>
                  <a:schemeClr val="bg1"/>
                </a:solidFill>
              </a:rPr>
              <a:t>Assistant Scoutmaster</a:t>
            </a:r>
          </a:p>
          <a:p>
            <a:pPr eaLnBrk="1" hangingPunct="1"/>
            <a:r>
              <a:rPr lang="en-US" altLang="en-US" b="1" dirty="0">
                <a:solidFill>
                  <a:schemeClr val="bg1"/>
                </a:solidFill>
              </a:rPr>
              <a:t>Troop</a:t>
            </a:r>
            <a:r>
              <a:rPr lang="es-UY" altLang="en-US" b="1" dirty="0">
                <a:solidFill>
                  <a:schemeClr val="bg1"/>
                </a:solidFill>
              </a:rPr>
              <a:t> 344/9344</a:t>
            </a:r>
          </a:p>
          <a:p>
            <a:pPr eaLnBrk="1" hangingPunct="1"/>
            <a:r>
              <a:rPr lang="es-UY" altLang="en-US" b="1" dirty="0">
                <a:solidFill>
                  <a:schemeClr val="bg1"/>
                </a:solidFill>
              </a:rPr>
              <a:t>Pemberville, OH</a:t>
            </a:r>
          </a:p>
          <a:p>
            <a:pPr eaLnBrk="1" hangingPunct="1"/>
            <a:r>
              <a:rPr lang="es-UY" altLang="en-US" b="1" dirty="0" smtClean="0">
                <a:solidFill>
                  <a:schemeClr val="bg1"/>
                </a:solidFill>
              </a:rPr>
              <a:t>troop344leaders@Gmail.com</a:t>
            </a:r>
            <a:endParaRPr lang="es-UY" altLang="en-US" b="1" dirty="0">
              <a:solidFill>
                <a:schemeClr val="bg1"/>
              </a:solidFill>
            </a:endParaRPr>
          </a:p>
          <a:p>
            <a:pPr eaLnBrk="1" hangingPunct="1"/>
            <a:endParaRPr lang="es-ES" alt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z="3200" dirty="0" smtClean="0"/>
              <a:t>Step 4: Choose an Appropriate Spot to Set Up Your Hammock</a:t>
            </a:r>
          </a:p>
        </p:txBody>
      </p:sp>
      <p:sp>
        <p:nvSpPr>
          <p:cNvPr id="6" name="Content Placeholder 5"/>
          <p:cNvSpPr>
            <a:spLocks noGrp="1"/>
          </p:cNvSpPr>
          <p:nvPr>
            <p:ph sz="half" idx="2"/>
          </p:nvPr>
        </p:nvSpPr>
        <p:spPr/>
        <p:txBody>
          <a:bodyPr/>
          <a:lstStyle/>
          <a:p>
            <a:pPr eaLnBrk="1" hangingPunct="1"/>
            <a:r>
              <a:rPr lang="en-US" altLang="en-US" sz="2000" dirty="0" smtClean="0"/>
              <a:t>Pick trees that are pretty far apart from one another so you can adjust the hang of your hammock. </a:t>
            </a:r>
          </a:p>
          <a:p>
            <a:pPr eaLnBrk="1" hangingPunct="1"/>
            <a:r>
              <a:rPr lang="en-US" altLang="en-US" sz="2000" dirty="0" smtClean="0"/>
              <a:t>Your hammock stretches farther than you might assume. </a:t>
            </a:r>
          </a:p>
          <a:p>
            <a:pPr eaLnBrk="1" hangingPunct="1"/>
            <a:r>
              <a:rPr lang="en-US" altLang="en-US" sz="2000" dirty="0" smtClean="0"/>
              <a:t>Pick healthy, robust trees (6 inches in diameter or more for most trees). </a:t>
            </a:r>
          </a:p>
          <a:p>
            <a:pPr eaLnBrk="1" hangingPunct="1"/>
            <a:r>
              <a:rPr lang="en-US" altLang="en-US" sz="2000" dirty="0" smtClean="0"/>
              <a:t>Make sure the trees you choose don’t have any signs of nests or other creatures making their homes there.</a:t>
            </a:r>
          </a:p>
          <a:p>
            <a:pPr eaLnBrk="1" hangingPunct="1"/>
            <a:endParaRPr lang="en-US" altLang="en-US" dirty="0" smtClean="0"/>
          </a:p>
        </p:txBody>
      </p:sp>
      <p:pic>
        <p:nvPicPr>
          <p:cNvPr id="11268" name="Content Placeholder 9" descr="A person sleeping in a hammock with a tarp over it"/>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66700" y="1736725"/>
            <a:ext cx="4321175" cy="21605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z="3200" dirty="0" smtClean="0"/>
              <a:t>Step 5: Use Tree-Saver Straps</a:t>
            </a:r>
          </a:p>
        </p:txBody>
      </p:sp>
      <p:sp>
        <p:nvSpPr>
          <p:cNvPr id="3" name="Content Placeholder 2"/>
          <p:cNvSpPr>
            <a:spLocks noGrp="1"/>
          </p:cNvSpPr>
          <p:nvPr>
            <p:ph sz="half" idx="1"/>
          </p:nvPr>
        </p:nvSpPr>
        <p:spPr>
          <a:xfrm>
            <a:off x="312738" y="1417638"/>
            <a:ext cx="4475162" cy="5321300"/>
          </a:xfrm>
        </p:spPr>
        <p:txBody>
          <a:bodyPr/>
          <a:lstStyle/>
          <a:p>
            <a:pPr eaLnBrk="1" hangingPunct="1"/>
            <a:r>
              <a:rPr lang="en-US" altLang="en-US" sz="2000" dirty="0" smtClean="0"/>
              <a:t>Bare ropes are a no-no because of potential damage to tree bark. </a:t>
            </a:r>
          </a:p>
          <a:p>
            <a:pPr eaLnBrk="1" hangingPunct="1"/>
            <a:r>
              <a:rPr lang="en-US" altLang="en-US" sz="2000" dirty="0" smtClean="0"/>
              <a:t>The only way to hang your hammock without hurting the trees is to use hammock tree straps. </a:t>
            </a:r>
          </a:p>
          <a:p>
            <a:pPr lvl="1" eaLnBrk="1" hangingPunct="1"/>
            <a:r>
              <a:rPr lang="en-US" altLang="en-US" sz="1600" dirty="0" smtClean="0"/>
              <a:t>These are also known as tree-saver straps because they minimize damage to the bark and cambium layer of the tree. </a:t>
            </a:r>
          </a:p>
          <a:p>
            <a:pPr lvl="1" eaLnBrk="1" hangingPunct="1"/>
            <a:r>
              <a:rPr lang="en-US" altLang="en-US" sz="1600" dirty="0" smtClean="0"/>
              <a:t>Use polyester webbing tree straps at least 0.75 inches wide (a few parks mandate 2-inch-wide straps) that go around a tree, disperse weight, and minimize girdling effects. </a:t>
            </a:r>
          </a:p>
          <a:p>
            <a:pPr eaLnBrk="1" hangingPunct="1"/>
            <a:r>
              <a:rPr lang="en-US" altLang="en-US" sz="2000" dirty="0" smtClean="0"/>
              <a:t>Strap systems also make setup a breeze—no special knots required. </a:t>
            </a:r>
          </a:p>
          <a:p>
            <a:pPr eaLnBrk="1" hangingPunct="1"/>
            <a:endParaRPr lang="en-US" altLang="en-US" sz="2000" dirty="0" smtClean="0"/>
          </a:p>
        </p:txBody>
      </p:sp>
      <p:pic>
        <p:nvPicPr>
          <p:cNvPr id="12292" name="Content Placeholder 4" descr="A person sets up a hammock using a suspension system"/>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2363" y="1557338"/>
            <a:ext cx="4038600" cy="20193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z="3200" dirty="0" smtClean="0"/>
              <a:t>Step 5: Use Tree-Saver Straps</a:t>
            </a:r>
          </a:p>
        </p:txBody>
      </p:sp>
      <p:sp>
        <p:nvSpPr>
          <p:cNvPr id="4" name="Content Placeholder 3"/>
          <p:cNvSpPr>
            <a:spLocks noGrp="1"/>
          </p:cNvSpPr>
          <p:nvPr>
            <p:ph sz="half" idx="2"/>
          </p:nvPr>
        </p:nvSpPr>
        <p:spPr>
          <a:xfrm>
            <a:off x="4500563" y="1600200"/>
            <a:ext cx="4464050" cy="4997450"/>
          </a:xfrm>
        </p:spPr>
        <p:txBody>
          <a:bodyPr/>
          <a:lstStyle/>
          <a:p>
            <a:pPr eaLnBrk="1" hangingPunct="1"/>
            <a:r>
              <a:rPr lang="en-US" altLang="en-US" sz="1800" dirty="0" smtClean="0"/>
              <a:t>Picking thick, sturdy trees makes it nearly impossible to reach your arms around the trunk to attach the anchor straps. </a:t>
            </a:r>
          </a:p>
          <a:p>
            <a:pPr eaLnBrk="1" hangingPunct="1"/>
            <a:r>
              <a:rPr lang="en-US" altLang="en-US" sz="1800" dirty="0" smtClean="0"/>
              <a:t>Wind up a little bit to get momentum on your side as you lasso the strap around the tree. </a:t>
            </a:r>
          </a:p>
          <a:p>
            <a:pPr eaLnBrk="1" hangingPunct="1"/>
            <a:r>
              <a:rPr lang="en-US" altLang="en-US" sz="1800" dirty="0" smtClean="0"/>
              <a:t>It will look like you’re hugging the tree, but it’ll work.</a:t>
            </a:r>
          </a:p>
          <a:p>
            <a:pPr eaLnBrk="1" hangingPunct="1"/>
            <a:r>
              <a:rPr lang="en-US" altLang="en-US" sz="1800" dirty="0" smtClean="0"/>
              <a:t>Once you have a strap in each hand on either side of the tree, thread the fixed end through the looped end and ratchet it down as tightly as possible. </a:t>
            </a:r>
          </a:p>
          <a:p>
            <a:pPr eaLnBrk="1" hangingPunct="1"/>
            <a:r>
              <a:rPr lang="en-US" altLang="en-US" sz="1800" dirty="0" smtClean="0"/>
              <a:t>Use a carabiner to attach your hammock to one of the loops of the anchor straps and repeat on the opposing tree.</a:t>
            </a:r>
          </a:p>
          <a:p>
            <a:pPr eaLnBrk="1" hangingPunct="1"/>
            <a:endParaRPr lang="en-US" altLang="en-US" sz="1800" dirty="0" smtClean="0"/>
          </a:p>
        </p:txBody>
      </p:sp>
      <p:pic>
        <p:nvPicPr>
          <p:cNvPr id="13316" name="Content Placeholder 4" descr="hammock straps with carabiner"/>
          <p:cNvPicPr>
            <a:picLocks noGrp="1" noChangeAspect="1"/>
          </p:cNvPicPr>
          <p:nvPr>
            <p:ph sz="half" idx="1"/>
          </p:nvPr>
        </p:nvPicPr>
        <p:blipFill>
          <a:blip r:embed="rId3">
            <a:extLst>
              <a:ext uri="{28A0092B-C50C-407E-A947-70E740481C1C}">
                <a14:useLocalDpi xmlns:a14="http://schemas.microsoft.com/office/drawing/2010/main" val="0"/>
              </a:ext>
            </a:extLst>
          </a:blip>
          <a:srcRect t="4269" b="3067"/>
          <a:stretch>
            <a:fillRect/>
          </a:stretch>
        </p:blipFill>
        <p:spPr>
          <a:xfrm>
            <a:off x="323850" y="1700213"/>
            <a:ext cx="4038600" cy="28098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250825" y="274638"/>
            <a:ext cx="8642350" cy="1143000"/>
          </a:xfrm>
        </p:spPr>
        <p:txBody>
          <a:bodyPr/>
          <a:lstStyle/>
          <a:p>
            <a:pPr eaLnBrk="1" hangingPunct="1"/>
            <a:r>
              <a:rPr lang="en-US" altLang="en-US" sz="3200" dirty="0" smtClean="0"/>
              <a:t>Step 6: Hang Your Hammock with a Good Sag</a:t>
            </a:r>
          </a:p>
        </p:txBody>
      </p:sp>
      <p:sp>
        <p:nvSpPr>
          <p:cNvPr id="3" name="Content Placeholder 2"/>
          <p:cNvSpPr>
            <a:spLocks noGrp="1"/>
          </p:cNvSpPr>
          <p:nvPr>
            <p:ph sz="half" idx="1"/>
          </p:nvPr>
        </p:nvSpPr>
        <p:spPr>
          <a:xfrm>
            <a:off x="323850" y="1600200"/>
            <a:ext cx="4032250" cy="4525963"/>
          </a:xfrm>
        </p:spPr>
        <p:txBody>
          <a:bodyPr/>
          <a:lstStyle/>
          <a:p>
            <a:pPr eaLnBrk="1" hangingPunct="1"/>
            <a:r>
              <a:rPr lang="en-US" altLang="en-US" sz="2000" dirty="0" smtClean="0"/>
              <a:t>Most people find that a hammock that’s too flat or too bent won’t be comfortable. </a:t>
            </a:r>
          </a:p>
          <a:p>
            <a:pPr eaLnBrk="1" hangingPunct="1"/>
            <a:r>
              <a:rPr lang="en-US" altLang="en-US" sz="2000" dirty="0" smtClean="0"/>
              <a:t>The ideal setup is to have the straps angle up at about a 30-degree angle toward the tree. </a:t>
            </a:r>
          </a:p>
          <a:p>
            <a:pPr eaLnBrk="1" hangingPunct="1"/>
            <a:r>
              <a:rPr lang="en-US" altLang="en-US" sz="2000" dirty="0" smtClean="0"/>
              <a:t>The low point of the hammock should be no higher than about 18 inches off the ground. </a:t>
            </a:r>
          </a:p>
          <a:p>
            <a:pPr eaLnBrk="1" hangingPunct="1"/>
            <a:endParaRPr lang="en-US" altLang="en-US" sz="2000" dirty="0" smtClean="0"/>
          </a:p>
        </p:txBody>
      </p:sp>
      <p:pic>
        <p:nvPicPr>
          <p:cNvPr id="14340" name="Content Placeholder 4" descr="A photo of a hammock showing the proper height and angle to hang it a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1600200"/>
            <a:ext cx="4376737" cy="21891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250825" y="274638"/>
            <a:ext cx="8642350" cy="1143000"/>
          </a:xfrm>
        </p:spPr>
        <p:txBody>
          <a:bodyPr/>
          <a:lstStyle/>
          <a:p>
            <a:pPr eaLnBrk="1" hangingPunct="1"/>
            <a:r>
              <a:rPr lang="en-US" altLang="en-US" sz="3200" dirty="0" smtClean="0"/>
              <a:t>Step 6: Hang Your Hammock with a Good Sag</a:t>
            </a:r>
          </a:p>
        </p:txBody>
      </p:sp>
      <p:sp>
        <p:nvSpPr>
          <p:cNvPr id="4" name="Content Placeholder 3"/>
          <p:cNvSpPr>
            <a:spLocks noGrp="1"/>
          </p:cNvSpPr>
          <p:nvPr>
            <p:ph sz="half" idx="2"/>
          </p:nvPr>
        </p:nvSpPr>
        <p:spPr/>
        <p:txBody>
          <a:bodyPr/>
          <a:lstStyle/>
          <a:p>
            <a:pPr eaLnBrk="1" hangingPunct="1"/>
            <a:r>
              <a:rPr lang="en-US" altLang="en-US" sz="2000" dirty="0" smtClean="0"/>
              <a:t>Checking the Angle </a:t>
            </a:r>
          </a:p>
          <a:p>
            <a:pPr lvl="1" eaLnBrk="1" hangingPunct="1"/>
            <a:r>
              <a:rPr lang="en-US" altLang="en-US" sz="1600" dirty="0" smtClean="0"/>
              <a:t>Find left tree.</a:t>
            </a:r>
          </a:p>
          <a:p>
            <a:pPr lvl="1" eaLnBrk="1" hangingPunct="1"/>
            <a:r>
              <a:rPr lang="en-US" altLang="en-US" sz="1600" dirty="0" smtClean="0"/>
              <a:t>Make a “gun” with your left hand</a:t>
            </a:r>
          </a:p>
          <a:p>
            <a:pPr lvl="1" eaLnBrk="1" hangingPunct="1"/>
            <a:r>
              <a:rPr lang="en-US" altLang="en-US" sz="1600" dirty="0" smtClean="0"/>
              <a:t>Point the gun at the hammock and move your hand near your hammock suspension.</a:t>
            </a:r>
          </a:p>
          <a:p>
            <a:pPr lvl="1" eaLnBrk="1" hangingPunct="1"/>
            <a:r>
              <a:rPr lang="en-US" altLang="en-US" sz="1600" dirty="0" smtClean="0"/>
              <a:t>With gun parallel to the ground the hammock suspension should touch the thumb and the top corner of the pointer finger.</a:t>
            </a:r>
          </a:p>
          <a:p>
            <a:pPr lvl="1" eaLnBrk="1" hangingPunct="1"/>
            <a:r>
              <a:rPr lang="en-US" altLang="en-US" sz="1600" dirty="0" smtClean="0"/>
              <a:t>If this isn’t the case, make suspension adjustments as needed.</a:t>
            </a:r>
          </a:p>
          <a:p>
            <a:pPr lvl="1" eaLnBrk="1" hangingPunct="1"/>
            <a:r>
              <a:rPr lang="en-US" altLang="en-US" sz="1600" dirty="0" smtClean="0"/>
              <a:t>Repeat for right tree.</a:t>
            </a:r>
          </a:p>
          <a:p>
            <a:pPr eaLnBrk="1" hangingPunct="1"/>
            <a:endParaRPr lang="en-US" altLang="en-US" sz="2000" dirty="0" smtClean="0"/>
          </a:p>
        </p:txBody>
      </p:sp>
      <p:pic>
        <p:nvPicPr>
          <p:cNvPr id="15364" name="Content Placeholder 4" descr="https://photos.thetrek.co/wp-content/uploads/2017/09/hand-angle-gage-e1506627959309-700x506.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1700213"/>
            <a:ext cx="4038600" cy="29194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z="3200" dirty="0" smtClean="0"/>
              <a:t>Step 7: Set Up Rain and Bug Shelters for Your Hammock</a:t>
            </a:r>
          </a:p>
        </p:txBody>
      </p:sp>
      <p:sp>
        <p:nvSpPr>
          <p:cNvPr id="3" name="Content Placeholder 2"/>
          <p:cNvSpPr>
            <a:spLocks noGrp="1"/>
          </p:cNvSpPr>
          <p:nvPr>
            <p:ph sz="half" idx="1"/>
          </p:nvPr>
        </p:nvSpPr>
        <p:spPr>
          <a:xfrm>
            <a:off x="179388" y="1600200"/>
            <a:ext cx="4608512" cy="4525963"/>
          </a:xfrm>
        </p:spPr>
        <p:txBody>
          <a:bodyPr/>
          <a:lstStyle/>
          <a:p>
            <a:pPr eaLnBrk="1" hangingPunct="1"/>
            <a:r>
              <a:rPr lang="en-US" altLang="en-US" sz="2000" dirty="0" smtClean="0"/>
              <a:t>Set up a ridgeline: </a:t>
            </a:r>
          </a:p>
          <a:p>
            <a:pPr lvl="1" eaLnBrk="1" hangingPunct="1"/>
            <a:r>
              <a:rPr lang="en-US" altLang="en-US" sz="1600" dirty="0" smtClean="0"/>
              <a:t>A ridgeline is a line that runs above the hammock to suspend a tarp. </a:t>
            </a:r>
          </a:p>
          <a:p>
            <a:pPr lvl="1" eaLnBrk="1" hangingPunct="1"/>
            <a:r>
              <a:rPr lang="en-US" altLang="en-US" sz="1600" dirty="0" smtClean="0"/>
              <a:t>The line can also be used to hang things like an organizer pocket. </a:t>
            </a:r>
          </a:p>
          <a:p>
            <a:pPr lvl="1" eaLnBrk="1" hangingPunct="1"/>
            <a:r>
              <a:rPr lang="en-US" altLang="en-US" sz="1600" dirty="0" smtClean="0"/>
              <a:t>Bring a length of cord that's longer than your hammock, and has enough additional length to secure around both anchor points for your hammock. </a:t>
            </a:r>
          </a:p>
          <a:p>
            <a:pPr lvl="1" eaLnBrk="1" hangingPunct="1"/>
            <a:r>
              <a:rPr lang="en-US" altLang="en-US" sz="1600" dirty="0" smtClean="0"/>
              <a:t>Attach the cord above your hammock, using the same anchor points.</a:t>
            </a:r>
            <a:r>
              <a:rPr lang="en-US" altLang="en-US" sz="1600" b="1" dirty="0" smtClean="0"/>
              <a:t> </a:t>
            </a:r>
            <a:endParaRPr lang="en-US" altLang="en-US" sz="1600" dirty="0" smtClean="0"/>
          </a:p>
          <a:p>
            <a:pPr lvl="1" eaLnBrk="1" hangingPunct="1"/>
            <a:r>
              <a:rPr lang="en-US" altLang="en-US" sz="1600" dirty="0" smtClean="0"/>
              <a:t>Ridgeline height can vary, though lower is better when wind-driven rain is a possibility. </a:t>
            </a:r>
          </a:p>
          <a:p>
            <a:pPr lvl="1" eaLnBrk="1" hangingPunct="1"/>
            <a:r>
              <a:rPr lang="en-US" altLang="en-US" sz="1600" dirty="0" smtClean="0"/>
              <a:t>In calm weather, some people choose to put the ridgeline high enough so they can stand up under their rain tarp. </a:t>
            </a:r>
          </a:p>
          <a:p>
            <a:pPr eaLnBrk="1" hangingPunct="1"/>
            <a:endParaRPr lang="en-US" altLang="en-US" sz="2000" dirty="0" smtClean="0"/>
          </a:p>
        </p:txBody>
      </p:sp>
      <p:pic>
        <p:nvPicPr>
          <p:cNvPr id="16388" name="Content Placeholder 4" descr="Whoopie Slings &amp;amp; An Adjustable Structural Ridgeline | Stick&amp;#39;s Blo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9338" y="1700213"/>
            <a:ext cx="4038600" cy="30289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3200" dirty="0" smtClean="0"/>
              <a:t>Step 7: Set Up Rain and Bug Shelters for Your Hammock</a:t>
            </a:r>
          </a:p>
        </p:txBody>
      </p:sp>
      <p:sp>
        <p:nvSpPr>
          <p:cNvPr id="4" name="Content Placeholder 3"/>
          <p:cNvSpPr>
            <a:spLocks noGrp="1"/>
          </p:cNvSpPr>
          <p:nvPr>
            <p:ph sz="half" idx="2"/>
          </p:nvPr>
        </p:nvSpPr>
        <p:spPr>
          <a:xfrm>
            <a:off x="4648200" y="1600200"/>
            <a:ext cx="4171950" cy="4525963"/>
          </a:xfrm>
        </p:spPr>
        <p:txBody>
          <a:bodyPr/>
          <a:lstStyle/>
          <a:p>
            <a:pPr eaLnBrk="1" hangingPunct="1"/>
            <a:r>
              <a:rPr lang="en-US" altLang="en-US" sz="2000" dirty="0" smtClean="0"/>
              <a:t>Secure your rain tarp. </a:t>
            </a:r>
          </a:p>
          <a:p>
            <a:pPr eaLnBrk="1" hangingPunct="1"/>
            <a:r>
              <a:rPr lang="en-US" altLang="en-US" sz="2000" dirty="0" smtClean="0"/>
              <a:t>Details vary with different models of hammock tarps, but the basic process involves keeping tension at the points where it’s touching the ridgeline, and staking it out along the perimeter of the tarp.</a:t>
            </a:r>
          </a:p>
          <a:p>
            <a:pPr eaLnBrk="1" hangingPunct="1"/>
            <a:endParaRPr lang="en-US" altLang="en-US" sz="2000" dirty="0" smtClean="0"/>
          </a:p>
        </p:txBody>
      </p:sp>
      <p:pic>
        <p:nvPicPr>
          <p:cNvPr id="17412" name="Content Placeholder 4" descr="A hammock with a rain tarp"/>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1773238"/>
            <a:ext cx="4038600" cy="20193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z="3200" dirty="0" smtClean="0"/>
              <a:t>Step 7: Set Up Rain and Bug Shelters for Your Hammock</a:t>
            </a:r>
          </a:p>
        </p:txBody>
      </p:sp>
      <p:sp>
        <p:nvSpPr>
          <p:cNvPr id="3" name="Content Placeholder 2"/>
          <p:cNvSpPr>
            <a:spLocks noGrp="1"/>
          </p:cNvSpPr>
          <p:nvPr>
            <p:ph sz="half" idx="1"/>
          </p:nvPr>
        </p:nvSpPr>
        <p:spPr>
          <a:xfrm>
            <a:off x="457200" y="1600200"/>
            <a:ext cx="4619625" cy="4781550"/>
          </a:xfrm>
        </p:spPr>
        <p:txBody>
          <a:bodyPr/>
          <a:lstStyle/>
          <a:p>
            <a:pPr eaLnBrk="1" hangingPunct="1"/>
            <a:r>
              <a:rPr lang="en-US" altLang="en-US" sz="2000" dirty="0" smtClean="0"/>
              <a:t>Use a bug net. </a:t>
            </a:r>
          </a:p>
          <a:p>
            <a:pPr eaLnBrk="1" hangingPunct="1"/>
            <a:r>
              <a:rPr lang="en-US" altLang="en-US" sz="2000" dirty="0" smtClean="0"/>
              <a:t>Always remember to set up mesh before you fall asleep — otherwise you’ll wake up eaten alive. </a:t>
            </a:r>
          </a:p>
          <a:p>
            <a:pPr eaLnBrk="1" hangingPunct="1"/>
            <a:r>
              <a:rPr lang="en-US" altLang="en-US" sz="2000" dirty="0" smtClean="0"/>
              <a:t>A full-length bug net can completely surround your hammock. </a:t>
            </a:r>
          </a:p>
          <a:p>
            <a:pPr eaLnBrk="1" hangingPunct="1"/>
            <a:r>
              <a:rPr lang="en-US" altLang="en-US" sz="2000" dirty="0" smtClean="0"/>
              <a:t>Access to the hammock is usually via a zippered opening at the net’s midway point.</a:t>
            </a:r>
          </a:p>
          <a:p>
            <a:pPr eaLnBrk="1" hangingPunct="1"/>
            <a:r>
              <a:rPr lang="en-US" altLang="en-US" sz="2000" dirty="0" smtClean="0"/>
              <a:t>The benefit of a closed mesh system is that it allows you to rest in your hammock or read a book with air circulation but no pestering from summertime insects. </a:t>
            </a:r>
          </a:p>
          <a:p>
            <a:pPr eaLnBrk="1" hangingPunct="1"/>
            <a:endParaRPr lang="en-US" altLang="en-US" sz="2000" dirty="0" smtClean="0"/>
          </a:p>
        </p:txBody>
      </p:sp>
      <p:pic>
        <p:nvPicPr>
          <p:cNvPr id="18436"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19700" y="1700213"/>
            <a:ext cx="3673475" cy="36734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z="3200" dirty="0" smtClean="0"/>
              <a:t>Step 8: Use a Drip Line</a:t>
            </a:r>
          </a:p>
        </p:txBody>
      </p:sp>
      <p:sp>
        <p:nvSpPr>
          <p:cNvPr id="4" name="Content Placeholder 3"/>
          <p:cNvSpPr>
            <a:spLocks noGrp="1"/>
          </p:cNvSpPr>
          <p:nvPr>
            <p:ph sz="half" idx="2"/>
          </p:nvPr>
        </p:nvSpPr>
        <p:spPr/>
        <p:txBody>
          <a:bodyPr/>
          <a:lstStyle/>
          <a:p>
            <a:pPr eaLnBrk="1" hangingPunct="1"/>
            <a:r>
              <a:rPr lang="en-US" altLang="en-US" sz="2000" dirty="0" smtClean="0"/>
              <a:t>On really rainy days, water can seep down your suspension and get your hammock wet. </a:t>
            </a:r>
          </a:p>
          <a:p>
            <a:pPr eaLnBrk="1" hangingPunct="1"/>
            <a:r>
              <a:rPr lang="en-US" altLang="en-US" sz="2000" dirty="0" smtClean="0"/>
              <a:t>To prevent this, tie a drip line on your suspension, positioned under your tarp. </a:t>
            </a:r>
          </a:p>
          <a:p>
            <a:pPr eaLnBrk="1" hangingPunct="1"/>
            <a:endParaRPr lang="en-US" altLang="en-US" sz="2000" dirty="0" smtClean="0"/>
          </a:p>
        </p:txBody>
      </p:sp>
      <p:pic>
        <p:nvPicPr>
          <p:cNvPr id="19460"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l="8096"/>
          <a:stretch>
            <a:fillRect/>
          </a:stretch>
        </p:blipFill>
        <p:spPr>
          <a:xfrm>
            <a:off x="260350" y="1700213"/>
            <a:ext cx="4311650" cy="27654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z="3200" dirty="0" smtClean="0"/>
              <a:t>Step 9: Sleeping Comfortably in a Hammock</a:t>
            </a:r>
          </a:p>
        </p:txBody>
      </p:sp>
      <p:sp>
        <p:nvSpPr>
          <p:cNvPr id="3" name="Content Placeholder 2"/>
          <p:cNvSpPr>
            <a:spLocks noGrp="1"/>
          </p:cNvSpPr>
          <p:nvPr>
            <p:ph sz="half" idx="1"/>
          </p:nvPr>
        </p:nvSpPr>
        <p:spPr>
          <a:xfrm>
            <a:off x="457200" y="1600200"/>
            <a:ext cx="4691063" cy="4565650"/>
          </a:xfrm>
        </p:spPr>
        <p:txBody>
          <a:bodyPr/>
          <a:lstStyle/>
          <a:p>
            <a:pPr eaLnBrk="1" hangingPunct="1"/>
            <a:r>
              <a:rPr lang="en-US" altLang="en-US" sz="2000" dirty="0" smtClean="0"/>
              <a:t>Once you’ve got a good sag, you can lay diagonally across the fabric. </a:t>
            </a:r>
          </a:p>
          <a:p>
            <a:pPr eaLnBrk="1" hangingPunct="1"/>
            <a:r>
              <a:rPr lang="en-US" altLang="en-US" sz="2000" dirty="0" smtClean="0"/>
              <a:t>If your body is canted 10 to 15 degrees away from the centerline, the fabric under you will flatten out a bit and you won’t feel like the hammock is swallowing you. </a:t>
            </a:r>
          </a:p>
          <a:p>
            <a:pPr eaLnBrk="1" hangingPunct="1"/>
            <a:r>
              <a:rPr lang="en-US" altLang="en-US" sz="2000" dirty="0" smtClean="0"/>
              <a:t>You’ll be amazed at how comfortable this will feel as your head and feet drop down and your body reclines ergonomically flat across the fabric. </a:t>
            </a:r>
          </a:p>
          <a:p>
            <a:pPr eaLnBrk="1" hangingPunct="1"/>
            <a:r>
              <a:rPr lang="en-US" altLang="en-US" sz="2000" dirty="0" smtClean="0"/>
              <a:t>This is how hammocks were designed to work.</a:t>
            </a:r>
          </a:p>
          <a:p>
            <a:pPr eaLnBrk="1" hangingPunct="1"/>
            <a:endParaRPr lang="en-US" altLang="en-US" sz="2000" dirty="0" smtClean="0"/>
          </a:p>
        </p:txBody>
      </p:sp>
      <p:pic>
        <p:nvPicPr>
          <p:cNvPr id="20484" name="Content Placeholder 4" descr="diagonalhammock"/>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2725" y="1600200"/>
            <a:ext cx="3571875" cy="346233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4000" dirty="0" smtClean="0"/>
              <a:t>What is Hammock Camping? </a:t>
            </a:r>
            <a:endParaRPr lang="en-US" altLang="en-US" sz="4000" dirty="0" smtClean="0">
              <a:solidFill>
                <a:schemeClr val="tx1"/>
              </a:solidFill>
            </a:endParaRPr>
          </a:p>
        </p:txBody>
      </p:sp>
      <p:sp>
        <p:nvSpPr>
          <p:cNvPr id="106499" name="Rectangle 3"/>
          <p:cNvSpPr>
            <a:spLocks noGrp="1" noChangeArrowheads="1"/>
          </p:cNvSpPr>
          <p:nvPr>
            <p:ph sz="half" idx="1"/>
          </p:nvPr>
        </p:nvSpPr>
        <p:spPr>
          <a:xfrm>
            <a:off x="457200" y="1600200"/>
            <a:ext cx="4475163" cy="4525963"/>
          </a:xfrm>
        </p:spPr>
        <p:txBody>
          <a:bodyPr/>
          <a:lstStyle/>
          <a:p>
            <a:pPr eaLnBrk="1" hangingPunct="1"/>
            <a:r>
              <a:rPr lang="en-US" altLang="en-US" sz="2000" dirty="0" smtClean="0"/>
              <a:t>Hammock camping simply means you're using a hammock and a few helpful accessories to comfortably sleep outdoors overnight. </a:t>
            </a:r>
          </a:p>
          <a:p>
            <a:pPr eaLnBrk="1" hangingPunct="1"/>
            <a:r>
              <a:rPr lang="en-US" altLang="en-US" sz="2000" dirty="0" smtClean="0"/>
              <a:t>Many backpackers enjoy camping with hammocks because they are lightweight and take up little pack space. </a:t>
            </a:r>
          </a:p>
          <a:p>
            <a:pPr eaLnBrk="1" hangingPunct="1"/>
            <a:r>
              <a:rPr lang="en-US" altLang="en-US" sz="2000" dirty="0" smtClean="0"/>
              <a:t>Hammock campers enjoy a higher vantage point and are spared the discomfort of sleeping on sloped or rocky ground. </a:t>
            </a:r>
          </a:p>
          <a:p>
            <a:pPr eaLnBrk="1" hangingPunct="1"/>
            <a:r>
              <a:rPr lang="en-US" altLang="en-US" sz="2000" dirty="0" smtClean="0"/>
              <a:t>A couple of sturdy trees are all you need.</a:t>
            </a:r>
          </a:p>
          <a:p>
            <a:pPr eaLnBrk="1" hangingPunct="1"/>
            <a:endParaRPr lang="en-US" altLang="en-US" dirty="0" smtClean="0"/>
          </a:p>
        </p:txBody>
      </p:sp>
      <p:pic>
        <p:nvPicPr>
          <p:cNvPr id="3076" name="Content Placeholder 6" descr="Kammok Mantis UL Hammock Tent | First Look"/>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84763" y="1843088"/>
            <a:ext cx="3602037" cy="360203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500"/>
                                        <p:tgtEl>
                                          <p:spTgt spid="106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fade">
                                      <p:cBhvr>
                                        <p:cTn id="12" dur="500"/>
                                        <p:tgtEl>
                                          <p:spTgt spid="106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fade">
                                      <p:cBhvr>
                                        <p:cTn id="17" dur="500"/>
                                        <p:tgtEl>
                                          <p:spTgt spid="1064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6499">
                                            <p:txEl>
                                              <p:pRg st="3" end="3"/>
                                            </p:txEl>
                                          </p:spTgt>
                                        </p:tgtEl>
                                        <p:attrNameLst>
                                          <p:attrName>style.visibility</p:attrName>
                                        </p:attrNameLst>
                                      </p:cBhvr>
                                      <p:to>
                                        <p:strVal val="visible"/>
                                      </p:to>
                                    </p:set>
                                    <p:animEffect transition="in" filter="fade">
                                      <p:cBhvr>
                                        <p:cTn id="22" dur="500"/>
                                        <p:tgtEl>
                                          <p:spTgt spid="106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pPr eaLnBrk="1" hangingPunct="1"/>
            <a:r>
              <a:rPr lang="en-US" altLang="en-US" sz="3200" dirty="0" smtClean="0"/>
              <a:t>Step 9: Sleeping Comfortably in a Hammock</a:t>
            </a:r>
          </a:p>
        </p:txBody>
      </p:sp>
      <p:sp>
        <p:nvSpPr>
          <p:cNvPr id="6" name="Content Placeholder 5"/>
          <p:cNvSpPr>
            <a:spLocks noGrp="1"/>
          </p:cNvSpPr>
          <p:nvPr>
            <p:ph idx="1"/>
          </p:nvPr>
        </p:nvSpPr>
        <p:spPr>
          <a:xfrm>
            <a:off x="323850" y="1268413"/>
            <a:ext cx="8496300" cy="5113337"/>
          </a:xfrm>
        </p:spPr>
        <p:txBody>
          <a:bodyPr/>
          <a:lstStyle/>
          <a:p>
            <a:pPr eaLnBrk="1" hangingPunct="1"/>
            <a:r>
              <a:rPr lang="en-US" altLang="en-US" sz="2000" b="1" dirty="0" smtClean="0"/>
              <a:t>Raise Your Foot End Higher. </a:t>
            </a:r>
          </a:p>
          <a:p>
            <a:pPr lvl="1" eaLnBrk="1" hangingPunct="1"/>
            <a:r>
              <a:rPr lang="en-US" altLang="en-US" sz="1600" dirty="0" smtClean="0"/>
              <a:t>In some cases, your body may naturally slide to the middle of your hammock, which can sometimes be uncomfortable. </a:t>
            </a:r>
          </a:p>
          <a:p>
            <a:pPr lvl="1" eaLnBrk="1" hangingPunct="1"/>
            <a:r>
              <a:rPr lang="en-US" altLang="en-US" sz="1600" dirty="0" smtClean="0"/>
              <a:t>To prevent any sliding, try hanging the foot side of the hammock about 8 to 10 inches higher. </a:t>
            </a:r>
          </a:p>
          <a:p>
            <a:pPr lvl="1" eaLnBrk="1" hangingPunct="1"/>
            <a:r>
              <a:rPr lang="en-US" altLang="en-US" sz="1600" dirty="0" smtClean="0"/>
              <a:t>This helps keep your heavier torso from sliding into the middle.</a:t>
            </a:r>
          </a:p>
          <a:p>
            <a:pPr eaLnBrk="1" hangingPunct="1"/>
            <a:r>
              <a:rPr lang="en-US" altLang="en-US" sz="2000" b="1" dirty="0" smtClean="0"/>
              <a:t>Try a Knee Pillow. </a:t>
            </a:r>
          </a:p>
          <a:p>
            <a:pPr lvl="1" eaLnBrk="1" hangingPunct="1"/>
            <a:r>
              <a:rPr lang="en-US" altLang="en-US" sz="1600" dirty="0" smtClean="0"/>
              <a:t>Depending on the size of your hammock (and how tall you are), you may feel a tight ridge under your legs when lying diagonally. </a:t>
            </a:r>
          </a:p>
          <a:p>
            <a:pPr lvl="1" eaLnBrk="1" hangingPunct="1"/>
            <a:r>
              <a:rPr lang="en-US" altLang="en-US" sz="1600" dirty="0" smtClean="0"/>
              <a:t>This can cause hyper-extension on your knees. Ouch! </a:t>
            </a:r>
          </a:p>
          <a:p>
            <a:pPr lvl="1" eaLnBrk="1" hangingPunct="1"/>
            <a:r>
              <a:rPr lang="en-US" altLang="en-US" sz="1600" dirty="0" smtClean="0"/>
              <a:t>To relieve this pressure, place some padding under your knees. </a:t>
            </a:r>
          </a:p>
          <a:p>
            <a:pPr lvl="1" eaLnBrk="1" hangingPunct="1"/>
            <a:r>
              <a:rPr lang="en-US" altLang="en-US" sz="1600" dirty="0" smtClean="0"/>
              <a:t>Extra clothes or a small pillow would work great. </a:t>
            </a:r>
          </a:p>
          <a:p>
            <a:pPr eaLnBrk="1" hangingPunct="1"/>
            <a:r>
              <a:rPr lang="en-US" altLang="en-US" sz="2000" b="1" dirty="0" smtClean="0"/>
              <a:t>Find the Right Pillow. </a:t>
            </a:r>
          </a:p>
          <a:p>
            <a:pPr lvl="1" eaLnBrk="1" hangingPunct="1"/>
            <a:r>
              <a:rPr lang="en-US" altLang="en-US" sz="1600" dirty="0" smtClean="0"/>
              <a:t>Many people find that the lip of the hammock serves as a perfect-size headrest. </a:t>
            </a:r>
          </a:p>
          <a:p>
            <a:pPr lvl="1" eaLnBrk="1" hangingPunct="1"/>
            <a:r>
              <a:rPr lang="en-US" altLang="en-US" sz="1600" dirty="0" smtClean="0"/>
              <a:t>If that doesn’t work for you, then experiment with a small pillow or stuff sack filled with perhaps a puffy jacket. </a:t>
            </a:r>
          </a:p>
          <a:p>
            <a:pPr lvl="1" eaLnBrk="1" hangingPunct="1"/>
            <a:r>
              <a:rPr lang="en-US" altLang="en-US" sz="1600" dirty="0" smtClean="0"/>
              <a:t>Large pillows don’t tend to work well for most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fade">
                                      <p:cBhvr>
                                        <p:cTn id="44" dur="500"/>
                                        <p:tgtEl>
                                          <p:spTgt spid="6">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pPr eaLnBrk="1" hangingPunct="1"/>
            <a:r>
              <a:rPr lang="en-US" altLang="en-US" sz="3200" dirty="0" smtClean="0"/>
              <a:t>Step 9: Sleeping Comfortably in a Hammock</a:t>
            </a:r>
          </a:p>
        </p:txBody>
      </p:sp>
      <p:sp>
        <p:nvSpPr>
          <p:cNvPr id="8" name="Content Placeholder 7"/>
          <p:cNvSpPr>
            <a:spLocks noGrp="1"/>
          </p:cNvSpPr>
          <p:nvPr>
            <p:ph sz="half" idx="2"/>
          </p:nvPr>
        </p:nvSpPr>
        <p:spPr>
          <a:xfrm>
            <a:off x="4500563" y="1600200"/>
            <a:ext cx="4186237" cy="4525963"/>
          </a:xfrm>
        </p:spPr>
        <p:txBody>
          <a:bodyPr/>
          <a:lstStyle/>
          <a:p>
            <a:pPr eaLnBrk="1" hangingPunct="1"/>
            <a:r>
              <a:rPr lang="en-US" altLang="en-US" sz="2000" dirty="0" smtClean="0"/>
              <a:t>Stash Your Essentials. </a:t>
            </a:r>
          </a:p>
          <a:p>
            <a:pPr lvl="1" eaLnBrk="1" hangingPunct="1"/>
            <a:r>
              <a:rPr lang="en-US" altLang="en-US" sz="1600" dirty="0" smtClean="0"/>
              <a:t>You can place a small stuff sack with nighttime necessities inside your hammock with you. </a:t>
            </a:r>
          </a:p>
          <a:p>
            <a:pPr lvl="1" eaLnBrk="1" hangingPunct="1"/>
            <a:r>
              <a:rPr lang="en-US" altLang="en-US" sz="1600" dirty="0" smtClean="0"/>
              <a:t>Another option is to put things in a gear sling accessory that sets up within arm’s reach on your ridgeline or below your hammock (inside your bug net). </a:t>
            </a:r>
          </a:p>
          <a:p>
            <a:pPr lvl="1" eaLnBrk="1" hangingPunct="1"/>
            <a:r>
              <a:rPr lang="en-US" altLang="en-US" sz="1600" dirty="0" smtClean="0"/>
              <a:t>Note that the area under your hammock also functions like the vestibule of a tent, offering additional covered storage for larger items like boots or your pack. </a:t>
            </a:r>
          </a:p>
          <a:p>
            <a:pPr eaLnBrk="1" hangingPunct="1"/>
            <a:endParaRPr lang="en-US" altLang="en-US" sz="2000" dirty="0" smtClean="0"/>
          </a:p>
        </p:txBody>
      </p:sp>
      <p:pic>
        <p:nvPicPr>
          <p:cNvPr id="22532" name="Content Placeholder 8" descr="Hammock Ridgeline organizer | Hammock, Diy hammock, Hammock campin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3850" y="1700213"/>
            <a:ext cx="4038600" cy="26892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3200" dirty="0" smtClean="0"/>
              <a:t>Step 10: Stay Warm with a Sleeping Pad and/or Underquilt </a:t>
            </a:r>
          </a:p>
        </p:txBody>
      </p:sp>
      <p:sp>
        <p:nvSpPr>
          <p:cNvPr id="3" name="Content Placeholder 2"/>
          <p:cNvSpPr>
            <a:spLocks noGrp="1"/>
          </p:cNvSpPr>
          <p:nvPr>
            <p:ph sz="half" idx="1"/>
          </p:nvPr>
        </p:nvSpPr>
        <p:spPr>
          <a:xfrm>
            <a:off x="323850" y="1628775"/>
            <a:ext cx="4464050" cy="2155825"/>
          </a:xfrm>
        </p:spPr>
        <p:txBody>
          <a:bodyPr/>
          <a:lstStyle/>
          <a:p>
            <a:pPr eaLnBrk="1" hangingPunct="1"/>
            <a:r>
              <a:rPr lang="en-US" altLang="en-US" sz="1800" dirty="0" smtClean="0"/>
              <a:t>Whether you’re in a tent or a hammock, the underside of your lofty sleeping bag gets compressed and loses its insulation value when you lie on it. </a:t>
            </a:r>
          </a:p>
          <a:p>
            <a:pPr eaLnBrk="1" hangingPunct="1"/>
            <a:r>
              <a:rPr lang="en-US" altLang="en-US" sz="1800" dirty="0" smtClean="0"/>
              <a:t>In a tent, the solution is to use an inflated or foam sleeping pad. </a:t>
            </a:r>
          </a:p>
          <a:p>
            <a:pPr eaLnBrk="1" hangingPunct="1"/>
            <a:endParaRPr lang="en-US" altLang="en-US" sz="2000" dirty="0" smtClean="0"/>
          </a:p>
        </p:txBody>
      </p:sp>
      <p:sp>
        <p:nvSpPr>
          <p:cNvPr id="6" name="Content Placeholder 5"/>
          <p:cNvSpPr>
            <a:spLocks noGrp="1"/>
          </p:cNvSpPr>
          <p:nvPr>
            <p:ph sz="half" idx="2"/>
          </p:nvPr>
        </p:nvSpPr>
        <p:spPr>
          <a:xfrm>
            <a:off x="323850" y="3703638"/>
            <a:ext cx="8362950" cy="2894012"/>
          </a:xfrm>
        </p:spPr>
        <p:txBody>
          <a:bodyPr/>
          <a:lstStyle/>
          <a:p>
            <a:pPr eaLnBrk="1" hangingPunct="1"/>
            <a:r>
              <a:rPr lang="en-US" altLang="en-US" sz="1800" dirty="0" smtClean="0"/>
              <a:t>You can use a pad in a hammock, too, though it might not nestle neatly into the hammock’s shape.</a:t>
            </a:r>
          </a:p>
          <a:p>
            <a:pPr eaLnBrk="1" hangingPunct="1"/>
            <a:r>
              <a:rPr lang="en-US" altLang="en-US" sz="1800" dirty="0" smtClean="0"/>
              <a:t>One option is to get an accessory sleeve to help stabilize your pad. </a:t>
            </a:r>
          </a:p>
          <a:p>
            <a:pPr eaLnBrk="1" hangingPunct="1"/>
            <a:r>
              <a:rPr lang="en-US" altLang="en-US" sz="1800" dirty="0" smtClean="0"/>
              <a:t>Another tactic is to deflate an air pad slightly to help it better conform to the shape of your hammock. </a:t>
            </a:r>
          </a:p>
          <a:p>
            <a:pPr eaLnBrk="1" hangingPunct="1"/>
            <a:r>
              <a:rPr lang="en-US" altLang="en-US" sz="1800" dirty="0" smtClean="0"/>
              <a:t>Some people take a closed-cell foam pad and cut it to fit, which is inexpensive, effective and provides wind resistance. </a:t>
            </a:r>
          </a:p>
          <a:p>
            <a:pPr eaLnBrk="1" hangingPunct="1"/>
            <a:r>
              <a:rPr lang="en-US" altLang="en-US" sz="1800" dirty="0" smtClean="0"/>
              <a:t>You can also try putting it inside your sleeping bag. </a:t>
            </a:r>
          </a:p>
          <a:p>
            <a:pPr eaLnBrk="1" hangingPunct="1"/>
            <a:endParaRPr lang="en-US" altLang="en-US" sz="1800" dirty="0" smtClean="0"/>
          </a:p>
        </p:txBody>
      </p:sp>
      <p:pic>
        <p:nvPicPr>
          <p:cNvPr id="23557" name="Content Placeholder 4" descr="A person attaches a sleeping pad to the inside of their hammoc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690688"/>
            <a:ext cx="40195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z="3200" dirty="0" smtClean="0"/>
              <a:t>Step 10: Stay Warm with a Sleeping Pad and/or Underquilt </a:t>
            </a:r>
          </a:p>
        </p:txBody>
      </p:sp>
      <p:sp>
        <p:nvSpPr>
          <p:cNvPr id="4" name="Content Placeholder 3"/>
          <p:cNvSpPr>
            <a:spLocks noGrp="1"/>
          </p:cNvSpPr>
          <p:nvPr>
            <p:ph sz="half" idx="2"/>
          </p:nvPr>
        </p:nvSpPr>
        <p:spPr>
          <a:xfrm>
            <a:off x="4648200" y="1600200"/>
            <a:ext cx="4100513" cy="4708525"/>
          </a:xfrm>
        </p:spPr>
        <p:txBody>
          <a:bodyPr/>
          <a:lstStyle/>
          <a:p>
            <a:pPr eaLnBrk="1" hangingPunct="1"/>
            <a:r>
              <a:rPr lang="en-US" altLang="en-US" sz="1800" dirty="0" smtClean="0"/>
              <a:t>Because a hammock wraps around you, a lot of your underside is exposed to the cold. </a:t>
            </a:r>
          </a:p>
          <a:p>
            <a:pPr eaLnBrk="1" hangingPunct="1"/>
            <a:r>
              <a:rPr lang="en-US" altLang="en-US" sz="1800" dirty="0" smtClean="0"/>
              <a:t>Thus a better (albeit pricier) solution than a sleeping pad is an underquilt. </a:t>
            </a:r>
          </a:p>
          <a:p>
            <a:pPr eaLnBrk="1" hangingPunct="1"/>
            <a:r>
              <a:rPr lang="en-US" altLang="en-US" sz="1800" dirty="0" smtClean="0"/>
              <a:t>Because it hangs outside and below, an underquilt’s insulation doesn’t compress and can loft fully to provide plenty of warmth and prevent drafts from reaching your body. </a:t>
            </a:r>
          </a:p>
          <a:p>
            <a:pPr eaLnBrk="1" hangingPunct="1"/>
            <a:r>
              <a:rPr lang="en-US" altLang="en-US" sz="1800" dirty="0" smtClean="0"/>
              <a:t>An underquilt helps most during colder nights, but it’s also a great addition for windier campsites.</a:t>
            </a:r>
          </a:p>
          <a:p>
            <a:pPr eaLnBrk="1" hangingPunct="1"/>
            <a:endParaRPr lang="en-US" altLang="en-US" sz="1800" dirty="0" smtClean="0"/>
          </a:p>
        </p:txBody>
      </p:sp>
      <p:pic>
        <p:nvPicPr>
          <p:cNvPr id="24580" name="Content Placeholder 4" descr="A hammock with an underquilt"/>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1700213"/>
            <a:ext cx="4038600" cy="20193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3200" dirty="0" smtClean="0"/>
              <a:t>Step 10: Stay Warm with a Sleeping Pad and/or Underquilt </a:t>
            </a:r>
          </a:p>
        </p:txBody>
      </p:sp>
      <p:sp>
        <p:nvSpPr>
          <p:cNvPr id="3" name="Content Placeholder 2"/>
          <p:cNvSpPr>
            <a:spLocks noGrp="1"/>
          </p:cNvSpPr>
          <p:nvPr>
            <p:ph sz="half" idx="1"/>
          </p:nvPr>
        </p:nvSpPr>
        <p:spPr/>
        <p:txBody>
          <a:bodyPr/>
          <a:lstStyle/>
          <a:p>
            <a:pPr eaLnBrk="1" hangingPunct="1"/>
            <a:r>
              <a:rPr lang="en-US" altLang="en-US" sz="2000" dirty="0" smtClean="0"/>
              <a:t>Sleeping in layers helps keep you warm and cozy throughout the night. </a:t>
            </a:r>
          </a:p>
          <a:p>
            <a:pPr eaLnBrk="1" hangingPunct="1"/>
            <a:r>
              <a:rPr lang="en-US" altLang="en-US" sz="2000" dirty="0" smtClean="0"/>
              <a:t>With your face exposed to the elements and the possibility of a draft in your sleeping bag, you’ll want to at least have a base layer and hat on to keep nice and toasty through the night.</a:t>
            </a:r>
          </a:p>
          <a:p>
            <a:pPr eaLnBrk="1" hangingPunct="1"/>
            <a:endParaRPr lang="en-US" altLang="en-US" sz="2000" dirty="0" smtClean="0"/>
          </a:p>
        </p:txBody>
      </p:sp>
      <p:pic>
        <p:nvPicPr>
          <p:cNvPr id="25604"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1773238"/>
            <a:ext cx="4038600" cy="268446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z="3200" dirty="0" smtClean="0"/>
              <a:t>Additional Hammock Camping Tips</a:t>
            </a:r>
          </a:p>
        </p:txBody>
      </p:sp>
      <p:pic>
        <p:nvPicPr>
          <p:cNvPr id="26627"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600200"/>
            <a:ext cx="4038600" cy="3016250"/>
          </a:xfrm>
        </p:spPr>
      </p:pic>
      <p:sp>
        <p:nvSpPr>
          <p:cNvPr id="4" name="Content Placeholder 3"/>
          <p:cNvSpPr>
            <a:spLocks noGrp="1"/>
          </p:cNvSpPr>
          <p:nvPr>
            <p:ph sz="half" idx="2"/>
          </p:nvPr>
        </p:nvSpPr>
        <p:spPr/>
        <p:txBody>
          <a:bodyPr/>
          <a:lstStyle/>
          <a:p>
            <a:pPr eaLnBrk="1" hangingPunct="1"/>
            <a:r>
              <a:rPr lang="en-US" altLang="en-US" sz="1800" dirty="0" smtClean="0"/>
              <a:t>When backpacking, every single ounce of extra weight matters, especially on multi-night trips. </a:t>
            </a:r>
          </a:p>
          <a:p>
            <a:pPr eaLnBrk="1" hangingPunct="1"/>
            <a:r>
              <a:rPr lang="en-US" altLang="en-US" sz="1800" dirty="0" smtClean="0"/>
              <a:t>Many of the best backpacking hammocks weigh much less than the best backpacking tents; it’s the added accessories that can up the weight. </a:t>
            </a:r>
          </a:p>
          <a:p>
            <a:pPr eaLnBrk="1" hangingPunct="1"/>
            <a:r>
              <a:rPr lang="en-US" altLang="en-US" sz="1800" dirty="0" smtClean="0"/>
              <a:t>Hammocks pack down very small and are easy to set up just about anywhere. </a:t>
            </a:r>
          </a:p>
          <a:p>
            <a:pPr eaLnBrk="1" hangingPunct="1"/>
            <a:r>
              <a:rPr lang="en-US" altLang="en-US" sz="1800" dirty="0" smtClean="0"/>
              <a:t>The exception is, of course, if you’re backpacking somewhere without trees. </a:t>
            </a:r>
          </a:p>
          <a:p>
            <a:pPr eaLnBrk="1" hangingPunct="1"/>
            <a:endParaRPr lang="en-US" alt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z="3200" dirty="0" smtClean="0"/>
              <a:t>Additional Hammock Camping Tips</a:t>
            </a:r>
          </a:p>
        </p:txBody>
      </p:sp>
      <p:pic>
        <p:nvPicPr>
          <p:cNvPr id="27651"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33388" y="1700213"/>
            <a:ext cx="4038600" cy="2692400"/>
          </a:xfrm>
        </p:spPr>
      </p:pic>
      <p:sp>
        <p:nvSpPr>
          <p:cNvPr id="4" name="Content Placeholder 3"/>
          <p:cNvSpPr>
            <a:spLocks noGrp="1"/>
          </p:cNvSpPr>
          <p:nvPr>
            <p:ph sz="half" idx="2"/>
          </p:nvPr>
        </p:nvSpPr>
        <p:spPr/>
        <p:txBody>
          <a:bodyPr/>
          <a:lstStyle/>
          <a:p>
            <a:pPr eaLnBrk="1" hangingPunct="1"/>
            <a:r>
              <a:rPr lang="en-US" altLang="en-US" sz="1800" dirty="0" smtClean="0"/>
              <a:t>Turn your hammock into a chair.</a:t>
            </a:r>
          </a:p>
          <a:p>
            <a:pPr eaLnBrk="1" hangingPunct="1"/>
            <a:r>
              <a:rPr lang="en-US" altLang="en-US" sz="1800" dirty="0" smtClean="0"/>
              <a:t>Sitting in a hammock can feel like a deep bucket seat. </a:t>
            </a:r>
          </a:p>
          <a:p>
            <a:pPr eaLnBrk="1" hangingPunct="1"/>
            <a:r>
              <a:rPr lang="en-US" altLang="en-US" sz="1800" dirty="0" smtClean="0"/>
              <a:t>This can be comfy, but if you want a chair that doesn’t cut the circulation off your knees and lets you sit up squarely, take the edge of the fabric and fold it toward the center of the hammock. </a:t>
            </a:r>
          </a:p>
          <a:p>
            <a:pPr eaLnBrk="1" hangingPunct="1"/>
            <a:r>
              <a:rPr lang="en-US" altLang="en-US" sz="1800" dirty="0" smtClean="0"/>
              <a:t>Sit down on this doubled-over area for a nice, flat seat.</a:t>
            </a:r>
          </a:p>
          <a:p>
            <a:pPr eaLnBrk="1" hangingPunct="1"/>
            <a:endParaRPr lang="en-US" alt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z="3200" dirty="0" smtClean="0"/>
              <a:t>Additional Hammock Camping Tips</a:t>
            </a:r>
          </a:p>
        </p:txBody>
      </p:sp>
      <p:sp>
        <p:nvSpPr>
          <p:cNvPr id="3" name="Content Placeholder 2"/>
          <p:cNvSpPr>
            <a:spLocks noGrp="1"/>
          </p:cNvSpPr>
          <p:nvPr>
            <p:ph sz="half" idx="1"/>
          </p:nvPr>
        </p:nvSpPr>
        <p:spPr/>
        <p:txBody>
          <a:bodyPr/>
          <a:lstStyle/>
          <a:p>
            <a:pPr eaLnBrk="1" hangingPunct="1"/>
            <a:r>
              <a:rPr lang="en-US" altLang="en-US" sz="1800" dirty="0" smtClean="0"/>
              <a:t>With the rising popularity of hammock camping, there are now dozens of accessories you can add to your hammock setup to make it even cozier. </a:t>
            </a:r>
          </a:p>
          <a:p>
            <a:pPr eaLnBrk="1" hangingPunct="1"/>
            <a:r>
              <a:rPr lang="en-US" altLang="en-US" sz="1800" dirty="0" smtClean="0"/>
              <a:t>There are string lights to hang above the hammock for ambiance, pouches to keep smaller items close by, and portable stands in case you camp in an area where there aren’t enough trees.</a:t>
            </a:r>
          </a:p>
          <a:p>
            <a:pPr eaLnBrk="1" hangingPunct="1"/>
            <a:endParaRPr lang="en-US" altLang="en-US" sz="1800" dirty="0" smtClean="0"/>
          </a:p>
          <a:p>
            <a:pPr eaLnBrk="1" hangingPunct="1"/>
            <a:endParaRPr lang="en-US" altLang="en-US" sz="1800" dirty="0" smtClean="0"/>
          </a:p>
        </p:txBody>
      </p:sp>
      <p:pic>
        <p:nvPicPr>
          <p:cNvPr id="28676"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46263"/>
            <a:ext cx="4038600" cy="403383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3200" dirty="0" smtClean="0"/>
              <a:t>Additional Hammock Camping Tips</a:t>
            </a:r>
          </a:p>
        </p:txBody>
      </p:sp>
      <p:sp>
        <p:nvSpPr>
          <p:cNvPr id="3" name="Content Placeholder 2"/>
          <p:cNvSpPr>
            <a:spLocks noGrp="1"/>
          </p:cNvSpPr>
          <p:nvPr>
            <p:ph idx="1"/>
          </p:nvPr>
        </p:nvSpPr>
        <p:spPr/>
        <p:txBody>
          <a:bodyPr/>
          <a:lstStyle/>
          <a:p>
            <a:pPr eaLnBrk="1" hangingPunct="1"/>
            <a:r>
              <a:rPr lang="en-US" altLang="en-US" sz="2000" dirty="0" smtClean="0"/>
              <a:t>Inevitably, once you wrap your straps around a few trees you’ll end up with sticky sap on your straps — and maybe even yourself. </a:t>
            </a:r>
          </a:p>
          <a:p>
            <a:pPr eaLnBrk="1" hangingPunct="1"/>
            <a:r>
              <a:rPr lang="en-US" altLang="en-US" sz="2000" dirty="0" smtClean="0"/>
              <a:t>How do you remove this small nuisance? </a:t>
            </a:r>
          </a:p>
          <a:p>
            <a:pPr lvl="1" eaLnBrk="1" hangingPunct="1"/>
            <a:r>
              <a:rPr lang="en-US" altLang="en-US" sz="1600" dirty="0" smtClean="0"/>
              <a:t>Any alcohol-based hand sanitizer does the trick. </a:t>
            </a:r>
          </a:p>
          <a:p>
            <a:pPr lvl="1" eaLnBrk="1" hangingPunct="1"/>
            <a:r>
              <a:rPr lang="en-US" altLang="en-US" sz="1600" dirty="0" smtClean="0"/>
              <a:t>Make sure to test a small section of your hammock first and then apply generously to the sap, working it in to release the sap’s grip on your hammock straps.</a:t>
            </a:r>
          </a:p>
          <a:p>
            <a:pPr eaLnBrk="1" hangingPunct="1"/>
            <a:r>
              <a:rPr lang="en-US" altLang="en-US" sz="2000" dirty="0" smtClean="0"/>
              <a:t>This is one of the more multi-use hammock camping tips; the hand sanitizer trick also works for clothing and gear to prevent tree sap from destroying everything you brought on your camping trip.</a:t>
            </a:r>
          </a:p>
          <a:p>
            <a:pPr eaLnBrk="1" hangingPunct="1"/>
            <a:endParaRPr lang="en-US" alt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pPr eaLnBrk="1" hangingPunct="1"/>
            <a:r>
              <a:rPr lang="en-US" altLang="en-US" sz="3200" dirty="0" smtClean="0"/>
              <a:t>Additional Hammock Camping Tips</a:t>
            </a:r>
          </a:p>
        </p:txBody>
      </p:sp>
      <p:sp>
        <p:nvSpPr>
          <p:cNvPr id="6" name="Content Placeholder 5"/>
          <p:cNvSpPr>
            <a:spLocks noGrp="1"/>
          </p:cNvSpPr>
          <p:nvPr>
            <p:ph sz="half" idx="1"/>
          </p:nvPr>
        </p:nvSpPr>
        <p:spPr>
          <a:xfrm>
            <a:off x="457200" y="1600200"/>
            <a:ext cx="4186238" cy="4525963"/>
          </a:xfrm>
        </p:spPr>
        <p:txBody>
          <a:bodyPr/>
          <a:lstStyle/>
          <a:p>
            <a:pPr eaLnBrk="1" hangingPunct="1"/>
            <a:r>
              <a:rPr lang="en-US" altLang="en-US" sz="2000" dirty="0" smtClean="0"/>
              <a:t>Clean your hammock regularly to increase longevity.</a:t>
            </a:r>
          </a:p>
          <a:p>
            <a:pPr eaLnBrk="1" hangingPunct="1"/>
            <a:r>
              <a:rPr lang="en-US" altLang="en-US" sz="2000" dirty="0" smtClean="0"/>
              <a:t>Dirt build-up can slowly eat away at your gear. </a:t>
            </a:r>
          </a:p>
          <a:p>
            <a:pPr eaLnBrk="1" hangingPunct="1"/>
            <a:r>
              <a:rPr lang="en-US" altLang="en-US" sz="2000" dirty="0" smtClean="0"/>
              <a:t>That’s why washing your hammock on a semi-regular basis will keep it fresh and ready to use for years to come. </a:t>
            </a:r>
          </a:p>
          <a:p>
            <a:pPr eaLnBrk="1" hangingPunct="1"/>
            <a:r>
              <a:rPr lang="en-US" altLang="en-US" sz="2000" dirty="0" smtClean="0"/>
              <a:t>Remove the carabiners, hand wash in cold water using a mild detergent, then line dry.</a:t>
            </a:r>
          </a:p>
        </p:txBody>
      </p:sp>
      <p:pic>
        <p:nvPicPr>
          <p:cNvPr id="30724"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1611313"/>
            <a:ext cx="4038600" cy="277336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z="4000" dirty="0" smtClean="0"/>
              <a:t>What You Need to Hammock Camp</a:t>
            </a:r>
          </a:p>
        </p:txBody>
      </p:sp>
      <p:pic>
        <p:nvPicPr>
          <p:cNvPr id="4099"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1700213"/>
            <a:ext cx="4038600" cy="3028950"/>
          </a:xfrm>
        </p:spPr>
      </p:pic>
      <p:sp>
        <p:nvSpPr>
          <p:cNvPr id="4" name="Content Placeholder 3"/>
          <p:cNvSpPr>
            <a:spLocks noGrp="1"/>
          </p:cNvSpPr>
          <p:nvPr>
            <p:ph sz="half" idx="2"/>
          </p:nvPr>
        </p:nvSpPr>
        <p:spPr/>
        <p:txBody>
          <a:bodyPr/>
          <a:lstStyle/>
          <a:p>
            <a:pPr eaLnBrk="1" hangingPunct="1"/>
            <a:r>
              <a:rPr lang="en-US" altLang="en-US" sz="2000" dirty="0" smtClean="0"/>
              <a:t>You can create a DIY camping setup by adding components to your current hammock, or by purchasing a “hammock tent” system that comes with most of the items below: </a:t>
            </a:r>
          </a:p>
          <a:p>
            <a:pPr lvl="1" eaLnBrk="1" hangingPunct="1"/>
            <a:r>
              <a:rPr lang="en-US" altLang="en-US" sz="1600" dirty="0" smtClean="0"/>
              <a:t>A hammock, if you don’t already have one</a:t>
            </a:r>
          </a:p>
          <a:p>
            <a:pPr lvl="1" eaLnBrk="1" hangingPunct="1"/>
            <a:r>
              <a:rPr lang="en-US" altLang="en-US" sz="1600" dirty="0" smtClean="0"/>
              <a:t>A suspension system with wide (tree-friendly) straps </a:t>
            </a:r>
          </a:p>
          <a:p>
            <a:pPr lvl="1" eaLnBrk="1" hangingPunct="1"/>
            <a:r>
              <a:rPr lang="en-US" altLang="en-US" sz="1600" dirty="0" smtClean="0"/>
              <a:t>An insulating underquilt or sleeping pad (sold separately from tent systems)</a:t>
            </a:r>
          </a:p>
          <a:p>
            <a:pPr lvl="1" eaLnBrk="1" hangingPunct="1"/>
            <a:r>
              <a:rPr lang="en-US" altLang="en-US" sz="1600" dirty="0" smtClean="0"/>
              <a:t>A rain tarp</a:t>
            </a:r>
          </a:p>
          <a:p>
            <a:pPr lvl="1" eaLnBrk="1" hangingPunct="1"/>
            <a:r>
              <a:rPr lang="en-US" altLang="en-US" sz="1600" dirty="0" smtClean="0"/>
              <a:t>Some bug netting</a:t>
            </a:r>
          </a:p>
          <a:p>
            <a:pPr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Title 4"/>
          <p:cNvSpPr>
            <a:spLocks noGrp="1"/>
          </p:cNvSpPr>
          <p:nvPr>
            <p:ph type="title"/>
          </p:nvPr>
        </p:nvSpPr>
        <p:spPr/>
        <p:txBody>
          <a:bodyPr/>
          <a:lstStyle/>
          <a:p>
            <a:pPr eaLnBrk="1" hangingPunct="1"/>
            <a:r>
              <a:rPr lang="en-US" altLang="en-US" sz="3200" dirty="0" smtClean="0"/>
              <a:t>Hammock Safety</a:t>
            </a:r>
          </a:p>
        </p:txBody>
      </p:sp>
      <p:sp>
        <p:nvSpPr>
          <p:cNvPr id="6" name="Content Placeholder 5"/>
          <p:cNvSpPr>
            <a:spLocks noGrp="1"/>
          </p:cNvSpPr>
          <p:nvPr>
            <p:ph sz="half" idx="1"/>
          </p:nvPr>
        </p:nvSpPr>
        <p:spPr>
          <a:xfrm>
            <a:off x="250825" y="1341438"/>
            <a:ext cx="4608513" cy="5183187"/>
          </a:xfrm>
        </p:spPr>
        <p:txBody>
          <a:bodyPr/>
          <a:lstStyle/>
          <a:p>
            <a:pPr eaLnBrk="1" hangingPunct="1"/>
            <a:r>
              <a:rPr lang="en-US" altLang="en-US" sz="1800" dirty="0" smtClean="0"/>
              <a:t>Stay safe in your hammock by following these safety guidelines:</a:t>
            </a:r>
          </a:p>
          <a:p>
            <a:pPr lvl="1" eaLnBrk="1" hangingPunct="1"/>
            <a:r>
              <a:rPr lang="en-US" altLang="en-US" sz="1400" dirty="0" smtClean="0"/>
              <a:t>To prevent dangerous falls, hang your hammock no more than 3 feet off the ground.</a:t>
            </a:r>
          </a:p>
          <a:p>
            <a:pPr lvl="1" eaLnBrk="1" hangingPunct="1"/>
            <a:r>
              <a:rPr lang="en-US" altLang="en-US" sz="1400" dirty="0" smtClean="0"/>
              <a:t>Never hang your hammock from dead trees. Dead trees are not stable enough to support your weight, plain and simple. They could break or fall, causing you serious harm and damage to the area. You should also check for falling debris. You don’t want to be hit in the head with an acorn, or worse, a dead branch, while you’re sleeping.</a:t>
            </a:r>
          </a:p>
          <a:p>
            <a:pPr lvl="1" eaLnBrk="1" hangingPunct="1"/>
            <a:r>
              <a:rPr lang="en-US" altLang="en-US" sz="1400" dirty="0" smtClean="0"/>
              <a:t>Do not hang your hammock over water features, chasms in the ground, or above tables or sharp objects.</a:t>
            </a:r>
          </a:p>
          <a:p>
            <a:pPr lvl="1" eaLnBrk="1" hangingPunct="1"/>
            <a:r>
              <a:rPr lang="en-US" altLang="en-US" sz="1400" dirty="0" smtClean="0"/>
              <a:t>Do not participate in hammock stacking, in which multiple hammocks are stacked vertically.</a:t>
            </a:r>
          </a:p>
          <a:p>
            <a:pPr lvl="1" eaLnBrk="1" hangingPunct="1"/>
            <a:r>
              <a:rPr lang="en-US" altLang="en-US" sz="1400" dirty="0" smtClean="0"/>
              <a:t>Just like a tent, do not keep food in your hammock.</a:t>
            </a:r>
          </a:p>
        </p:txBody>
      </p:sp>
      <p:pic>
        <p:nvPicPr>
          <p:cNvPr id="3174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2363" y="1444625"/>
            <a:ext cx="4038600" cy="30289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z="3200" dirty="0" smtClean="0"/>
              <a:t>Step 1: Pick the Right Hammock</a:t>
            </a:r>
            <a:endParaRPr lang="en-US" altLang="en-US" dirty="0" smtClean="0"/>
          </a:p>
        </p:txBody>
      </p:sp>
      <p:sp>
        <p:nvSpPr>
          <p:cNvPr id="3" name="Content Placeholder 2"/>
          <p:cNvSpPr>
            <a:spLocks noGrp="1"/>
          </p:cNvSpPr>
          <p:nvPr>
            <p:ph sz="half" idx="1"/>
          </p:nvPr>
        </p:nvSpPr>
        <p:spPr>
          <a:xfrm>
            <a:off x="457200" y="1600200"/>
            <a:ext cx="4330700" cy="4525963"/>
          </a:xfrm>
        </p:spPr>
        <p:txBody>
          <a:bodyPr/>
          <a:lstStyle/>
          <a:p>
            <a:pPr eaLnBrk="1" hangingPunct="1"/>
            <a:r>
              <a:rPr lang="en-US" altLang="en-US" sz="2000" dirty="0" smtClean="0"/>
              <a:t>There are generally two options for hammocks: </a:t>
            </a:r>
          </a:p>
          <a:p>
            <a:pPr lvl="1" eaLnBrk="1" hangingPunct="1"/>
            <a:r>
              <a:rPr lang="en-US" altLang="en-US" sz="1600" dirty="0" smtClean="0"/>
              <a:t>A one-person hammock will save weight and space in your pack.</a:t>
            </a:r>
          </a:p>
          <a:p>
            <a:pPr lvl="1" eaLnBrk="1" hangingPunct="1"/>
            <a:r>
              <a:rPr lang="en-US" altLang="en-US" sz="1600" dirty="0" smtClean="0"/>
              <a:t>A two-person will give you more room to move around and get comfortable. </a:t>
            </a:r>
          </a:p>
          <a:p>
            <a:pPr lvl="1" eaLnBrk="1" hangingPunct="1"/>
            <a:r>
              <a:rPr lang="en-US" altLang="en-US" sz="1600" dirty="0" smtClean="0"/>
              <a:t>For sleeping, a two-person hammock will offer optimal comfort.</a:t>
            </a:r>
          </a:p>
          <a:p>
            <a:pPr eaLnBrk="1" hangingPunct="1"/>
            <a:r>
              <a:rPr lang="en-US" altLang="en-US" sz="2000" dirty="0" smtClean="0"/>
              <a:t>The best hammocks are made with a 70D ripstop nylon material to protect against abrasions and offer enough structure to comfortably hold a few hundred pounds.</a:t>
            </a:r>
          </a:p>
          <a:p>
            <a:pPr eaLnBrk="1" hangingPunct="1"/>
            <a:endParaRPr lang="en-US" altLang="en-US" sz="2000" dirty="0" smtClean="0"/>
          </a:p>
          <a:p>
            <a:pPr eaLnBrk="1" hangingPunct="1"/>
            <a:endParaRPr lang="en-US" altLang="en-US" dirty="0" smtClean="0"/>
          </a:p>
        </p:txBody>
      </p:sp>
      <p:pic>
        <p:nvPicPr>
          <p:cNvPr id="5124"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68863" y="1843088"/>
            <a:ext cx="3817937" cy="381793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3200" dirty="0" smtClean="0"/>
              <a:t>Step 1: Pick the Right Hammock</a:t>
            </a:r>
          </a:p>
        </p:txBody>
      </p:sp>
      <p:sp>
        <p:nvSpPr>
          <p:cNvPr id="4" name="Content Placeholder 3"/>
          <p:cNvSpPr>
            <a:spLocks noGrp="1"/>
          </p:cNvSpPr>
          <p:nvPr>
            <p:ph sz="half" idx="2"/>
          </p:nvPr>
        </p:nvSpPr>
        <p:spPr/>
        <p:txBody>
          <a:bodyPr/>
          <a:lstStyle/>
          <a:p>
            <a:pPr eaLnBrk="1" hangingPunct="1"/>
            <a:r>
              <a:rPr lang="en-US" altLang="en-US" sz="2000" dirty="0" smtClean="0"/>
              <a:t>Invest in some solid straps for hanging your hammock. </a:t>
            </a:r>
          </a:p>
          <a:p>
            <a:pPr eaLnBrk="1" hangingPunct="1"/>
            <a:r>
              <a:rPr lang="en-US" altLang="en-US" sz="2000" dirty="0" smtClean="0"/>
              <a:t>Several companies make high-quality webbing straps that can loop around trees of varying sizes and clip to your hammock with a simple carabiner.</a:t>
            </a:r>
          </a:p>
          <a:p>
            <a:pPr eaLnBrk="1" hangingPunct="1"/>
            <a:endParaRPr lang="en-US" altLang="en-US" sz="2000" dirty="0" smtClean="0"/>
          </a:p>
        </p:txBody>
      </p:sp>
      <p:pic>
        <p:nvPicPr>
          <p:cNvPr id="6148"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33400" y="1700213"/>
            <a:ext cx="4038600" cy="26939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3200" dirty="0" smtClean="0"/>
              <a:t>Step 2: Try It Out Before You Camp</a:t>
            </a:r>
            <a:r>
              <a:rPr lang="en-US" altLang="en-US" dirty="0" smtClean="0"/>
              <a:t> </a:t>
            </a:r>
          </a:p>
        </p:txBody>
      </p:sp>
      <p:sp>
        <p:nvSpPr>
          <p:cNvPr id="3" name="Content Placeholder 2"/>
          <p:cNvSpPr>
            <a:spLocks noGrp="1"/>
          </p:cNvSpPr>
          <p:nvPr>
            <p:ph idx="1"/>
          </p:nvPr>
        </p:nvSpPr>
        <p:spPr/>
        <p:txBody>
          <a:bodyPr/>
          <a:lstStyle/>
          <a:p>
            <a:pPr eaLnBrk="1" hangingPunct="1"/>
            <a:r>
              <a:rPr lang="en-US" altLang="en-US" sz="2000" dirty="0" smtClean="0"/>
              <a:t>Try It Out Before You Camp</a:t>
            </a:r>
          </a:p>
          <a:p>
            <a:pPr eaLnBrk="1" hangingPunct="1"/>
            <a:r>
              <a:rPr lang="en-US" altLang="en-US" sz="2000" dirty="0" smtClean="0"/>
              <a:t>Most camping hammocks are relatively easy to set up and take down. </a:t>
            </a:r>
          </a:p>
          <a:p>
            <a:pPr lvl="1" eaLnBrk="1" hangingPunct="1"/>
            <a:r>
              <a:rPr lang="en-US" altLang="en-US" sz="1600" dirty="0" smtClean="0"/>
              <a:t>However, doing so for the first time is often a little complicated. </a:t>
            </a:r>
          </a:p>
          <a:p>
            <a:pPr lvl="1" eaLnBrk="1" hangingPunct="1"/>
            <a:r>
              <a:rPr lang="en-US" altLang="en-US" sz="1600" dirty="0" smtClean="0"/>
              <a:t>It’s much better to practice setting your hammock up at home at least once or twice before heading into the woods. </a:t>
            </a:r>
          </a:p>
          <a:p>
            <a:pPr lvl="1" eaLnBrk="1" hangingPunct="1"/>
            <a:r>
              <a:rPr lang="en-US" altLang="en-US" sz="1600" dirty="0" smtClean="0"/>
              <a:t>You don’t want to be stuck fumbling with setup when it’s quickly starting to get dark! </a:t>
            </a:r>
          </a:p>
          <a:p>
            <a:pPr eaLnBrk="1" hangingPunct="1"/>
            <a:r>
              <a:rPr lang="en-US" altLang="en-US" sz="2000" dirty="0" smtClean="0"/>
              <a:t>Make sure you’re comfortable both setting it up and sleeping in it before your camping trip. </a:t>
            </a:r>
          </a:p>
          <a:p>
            <a:pPr lvl="1" eaLnBrk="1" hangingPunct="1"/>
            <a:r>
              <a:rPr lang="en-US" altLang="en-US" sz="1600" dirty="0" smtClean="0"/>
              <a:t>If possible, spend a night sleeping in your new camping hammock in your backyard before you camp in the wilderness. </a:t>
            </a:r>
          </a:p>
          <a:p>
            <a:pPr lvl="1" eaLnBrk="1" hangingPunct="1"/>
            <a:r>
              <a:rPr lang="en-US" altLang="en-US" sz="1600" dirty="0" smtClean="0"/>
              <a:t>This helps ensure you’ll get a good night sleep before you head out into the woods.</a:t>
            </a:r>
          </a:p>
          <a:p>
            <a:pPr eaLnBrk="1" hangingPunct="1"/>
            <a:endParaRPr lang="en-US" altLang="en-US" sz="2000" dirty="0" smtClean="0"/>
          </a:p>
          <a:p>
            <a:pPr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3200" dirty="0" smtClean="0"/>
              <a:t>Step 3: Bring a Tent on Your First Hammock Outing.</a:t>
            </a:r>
            <a:endParaRPr lang="en-US" altLang="en-US" dirty="0" smtClean="0"/>
          </a:p>
        </p:txBody>
      </p:sp>
      <p:sp>
        <p:nvSpPr>
          <p:cNvPr id="3" name="Content Placeholder 2"/>
          <p:cNvSpPr>
            <a:spLocks noGrp="1"/>
          </p:cNvSpPr>
          <p:nvPr>
            <p:ph sz="half" idx="1"/>
          </p:nvPr>
        </p:nvSpPr>
        <p:spPr>
          <a:xfrm>
            <a:off x="457200" y="1600200"/>
            <a:ext cx="4114800" cy="4525963"/>
          </a:xfrm>
        </p:spPr>
        <p:txBody>
          <a:bodyPr/>
          <a:lstStyle/>
          <a:p>
            <a:pPr eaLnBrk="1" hangingPunct="1"/>
            <a:r>
              <a:rPr lang="en-US" altLang="en-US" sz="1800" dirty="0" smtClean="0"/>
              <a:t>Anytime you try a new method, it’s important to have a backup. </a:t>
            </a:r>
          </a:p>
          <a:p>
            <a:pPr eaLnBrk="1" hangingPunct="1"/>
            <a:r>
              <a:rPr lang="en-US" altLang="en-US" sz="1800" dirty="0" smtClean="0"/>
              <a:t>Sleeping in a hammock can feel like you’re being rocked into dreamland, but sometimes you don’t quite get the correct setup and it’s almost impossible to fall asleep. </a:t>
            </a:r>
          </a:p>
          <a:p>
            <a:pPr eaLnBrk="1" hangingPunct="1"/>
            <a:r>
              <a:rPr lang="en-US" altLang="en-US" sz="1800" dirty="0" smtClean="0"/>
              <a:t>You can switch to a tent if you find your hammock uncomfortable. </a:t>
            </a:r>
          </a:p>
          <a:p>
            <a:pPr eaLnBrk="1" hangingPunct="1"/>
            <a:r>
              <a:rPr lang="en-US" altLang="en-US" sz="1800" dirty="0" smtClean="0"/>
              <a:t>It’s better to be prepared with a backup plan than being forced to suffer a night of fitful sleep. </a:t>
            </a:r>
          </a:p>
          <a:p>
            <a:pPr eaLnBrk="1" hangingPunct="1"/>
            <a:endParaRPr lang="en-US" altLang="en-US" sz="1800" dirty="0" smtClean="0"/>
          </a:p>
        </p:txBody>
      </p:sp>
      <p:pic>
        <p:nvPicPr>
          <p:cNvPr id="8196" name="Content Placeholder 7" descr="camp with tent and hammock"/>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65663" y="1600200"/>
            <a:ext cx="4038600" cy="30321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3200" dirty="0" smtClean="0"/>
              <a:t>Step 4: Choose an Appropriate Spot to Set Up Your Hammock</a:t>
            </a:r>
          </a:p>
        </p:txBody>
      </p:sp>
      <p:sp>
        <p:nvSpPr>
          <p:cNvPr id="4" name="Content Placeholder 3"/>
          <p:cNvSpPr>
            <a:spLocks noGrp="1"/>
          </p:cNvSpPr>
          <p:nvPr>
            <p:ph sz="half" idx="2"/>
          </p:nvPr>
        </p:nvSpPr>
        <p:spPr>
          <a:xfrm>
            <a:off x="4356100" y="1600200"/>
            <a:ext cx="4608513" cy="4781550"/>
          </a:xfrm>
        </p:spPr>
        <p:txBody>
          <a:bodyPr/>
          <a:lstStyle/>
          <a:p>
            <a:pPr eaLnBrk="1" hangingPunct="1"/>
            <a:r>
              <a:rPr lang="en-US" altLang="en-US" sz="2000" dirty="0" smtClean="0"/>
              <a:t>Check with land managers to see if hammocks are allowed, and what the guidelines are. </a:t>
            </a:r>
          </a:p>
          <a:p>
            <a:pPr eaLnBrk="1" hangingPunct="1"/>
            <a:r>
              <a:rPr lang="en-US" altLang="en-US" sz="2000" dirty="0" smtClean="0"/>
              <a:t>Follow Leave No Trace principles:</a:t>
            </a:r>
          </a:p>
          <a:p>
            <a:pPr lvl="1" eaLnBrk="1" hangingPunct="1"/>
            <a:r>
              <a:rPr lang="en-US" altLang="en-US" sz="1600" dirty="0" smtClean="0"/>
              <a:t>Setting up 200 feet or more from a water source </a:t>
            </a:r>
          </a:p>
          <a:p>
            <a:pPr lvl="1" eaLnBrk="1" hangingPunct="1"/>
            <a:r>
              <a:rPr lang="en-US" altLang="en-US" sz="1600" dirty="0" smtClean="0"/>
              <a:t>Use an already established campsite. </a:t>
            </a:r>
          </a:p>
          <a:p>
            <a:pPr eaLnBrk="1" hangingPunct="1"/>
            <a:r>
              <a:rPr lang="en-US" altLang="en-US" sz="2000" dirty="0" smtClean="0"/>
              <a:t>Be sure to check for hidden hazards, such as wasp nests and poisonous plants. </a:t>
            </a:r>
          </a:p>
          <a:p>
            <a:pPr eaLnBrk="1" hangingPunct="1"/>
            <a:r>
              <a:rPr lang="en-US" altLang="en-US" sz="2000" dirty="0" smtClean="0"/>
              <a:t>Flat spots help with any late night bathroom breaks. </a:t>
            </a:r>
          </a:p>
          <a:p>
            <a:pPr lvl="1" eaLnBrk="1" hangingPunct="1"/>
            <a:r>
              <a:rPr lang="en-US" altLang="en-US" sz="1600" dirty="0" smtClean="0"/>
              <a:t>Sleepily exiting a hammock on a decline and falling into your tarp does not make hammock camping more fun.</a:t>
            </a:r>
          </a:p>
        </p:txBody>
      </p:sp>
      <p:pic>
        <p:nvPicPr>
          <p:cNvPr id="9220" name="Content Placeholder 5" descr="hammock camper near lake"/>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600200"/>
            <a:ext cx="3827463" cy="27606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en-US" altLang="en-US" sz="3200" dirty="0" smtClean="0"/>
              <a:t>Step 4: Choose an Appropriate Spot to Set Up Your Hammock</a:t>
            </a:r>
          </a:p>
        </p:txBody>
      </p:sp>
      <p:sp>
        <p:nvSpPr>
          <p:cNvPr id="5" name="Content Placeholder 4"/>
          <p:cNvSpPr>
            <a:spLocks noGrp="1"/>
          </p:cNvSpPr>
          <p:nvPr>
            <p:ph sz="half" idx="1"/>
          </p:nvPr>
        </p:nvSpPr>
        <p:spPr>
          <a:xfrm>
            <a:off x="457200" y="1600200"/>
            <a:ext cx="4475163" cy="4525963"/>
          </a:xfrm>
        </p:spPr>
        <p:txBody>
          <a:bodyPr/>
          <a:lstStyle/>
          <a:p>
            <a:pPr eaLnBrk="1" hangingPunct="1"/>
            <a:r>
              <a:rPr lang="en-US" altLang="en-US" sz="2000" dirty="0" smtClean="0"/>
              <a:t>Because hammock camping typically requires camping underneath trees, a major danger to look out for and avoid are large overhead branches that could break. </a:t>
            </a:r>
          </a:p>
          <a:p>
            <a:pPr eaLnBrk="1" hangingPunct="1"/>
            <a:r>
              <a:rPr lang="en-US" altLang="en-US" sz="2000" dirty="0" smtClean="0"/>
              <a:t>Known as widow makers, these branches have the potential to break at any moment, especially in cold, wind, or snow. </a:t>
            </a:r>
          </a:p>
          <a:p>
            <a:pPr eaLnBrk="1" hangingPunct="1"/>
            <a:r>
              <a:rPr lang="en-US" altLang="en-US" sz="2000" dirty="0" smtClean="0"/>
              <a:t>No one wants to be a human shish kabob.</a:t>
            </a:r>
          </a:p>
        </p:txBody>
      </p:sp>
      <p:pic>
        <p:nvPicPr>
          <p:cNvPr id="10244" name="Content Placeholder 6" descr="https://cdn.shopify.com/s/files/1/0137/9640/9408/files/Hammock_Camping_1024x1024.jpg?v=1569429224"/>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76825" y="1600200"/>
            <a:ext cx="3821113" cy="25495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6002</TotalTime>
  <Words>2443</Words>
  <Application>Microsoft Office PowerPoint</Application>
  <PresentationFormat>On-screen Show (4:3)</PresentationFormat>
  <Paragraphs>173</Paragraphs>
  <Slides>30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30</vt:i4>
      </vt:variant>
    </vt:vector>
  </HeadingPairs>
  <TitlesOfParts>
    <vt:vector size="32" baseType="lpstr">
      <vt:lpstr>Arial</vt:lpstr>
      <vt:lpstr>Diseño predeterminado</vt:lpstr>
      <vt:lpstr>10 Expert Steps for Comfortable Hammock Camping</vt:lpstr>
      <vt:lpstr>What is Hammock Camping? </vt:lpstr>
      <vt:lpstr>What You Need to Hammock Camp</vt:lpstr>
      <vt:lpstr>Step 1: Pick the Right Hammock</vt:lpstr>
      <vt:lpstr>Step 1: Pick the Right Hammock</vt:lpstr>
      <vt:lpstr>Step 2: Try It Out Before You Camp </vt:lpstr>
      <vt:lpstr>Step 3: Bring a Tent on Your First Hammock Outing.</vt:lpstr>
      <vt:lpstr>Step 4: Choose an Appropriate Spot to Set Up Your Hammock</vt:lpstr>
      <vt:lpstr>Step 4: Choose an Appropriate Spot to Set Up Your Hammock</vt:lpstr>
      <vt:lpstr>Step 4: Choose an Appropriate Spot to Set Up Your Hammock</vt:lpstr>
      <vt:lpstr>Step 5: Use Tree-Saver Straps</vt:lpstr>
      <vt:lpstr>Step 5: Use Tree-Saver Straps</vt:lpstr>
      <vt:lpstr>Step 6: Hang Your Hammock with a Good Sag</vt:lpstr>
      <vt:lpstr>Step 6: Hang Your Hammock with a Good Sag</vt:lpstr>
      <vt:lpstr>Step 7: Set Up Rain and Bug Shelters for Your Hammock</vt:lpstr>
      <vt:lpstr>Step 7: Set Up Rain and Bug Shelters for Your Hammock</vt:lpstr>
      <vt:lpstr>Step 7: Set Up Rain and Bug Shelters for Your Hammock</vt:lpstr>
      <vt:lpstr>Step 8: Use a Drip Line</vt:lpstr>
      <vt:lpstr>Step 9: Sleeping Comfortably in a Hammock</vt:lpstr>
      <vt:lpstr>Step 9: Sleeping Comfortably in a Hammock</vt:lpstr>
      <vt:lpstr>Step 9: Sleeping Comfortably in a Hammock</vt:lpstr>
      <vt:lpstr>Step 10: Stay Warm with a Sleeping Pad and/or Underquilt </vt:lpstr>
      <vt:lpstr>Step 10: Stay Warm with a Sleeping Pad and/or Underquilt </vt:lpstr>
      <vt:lpstr>Step 10: Stay Warm with a Sleeping Pad and/or Underquilt </vt:lpstr>
      <vt:lpstr>Additional Hammock Camping Tips</vt:lpstr>
      <vt:lpstr>Additional Hammock Camping Tips</vt:lpstr>
      <vt:lpstr>Additional Hammock Camping Tips</vt:lpstr>
      <vt:lpstr>Additional Hammock Camping Tips</vt:lpstr>
      <vt:lpstr>Additional Hammock Camping Tips</vt:lpstr>
      <vt:lpstr>Hammock Safety</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Terry McKibben</cp:lastModifiedBy>
  <cp:revision>644</cp:revision>
  <dcterms:created xsi:type="dcterms:W3CDTF">2010-05-23T14:28:12Z</dcterms:created>
  <dcterms:modified xsi:type="dcterms:W3CDTF">2021-11-18T13:24:58Z</dcterms:modified>
</cp:coreProperties>
</file>